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2A41BD-E384-43C5-865D-42DB11A6987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110BE6F-12D1-483F-9A28-B3DEFB0AD9AA}">
      <dgm:prSet/>
      <dgm:spPr/>
      <dgm:t>
        <a:bodyPr/>
        <a:lstStyle/>
        <a:p>
          <a:r>
            <a:rPr lang="it-IT" dirty="0"/>
            <a:t>Classi seconde e terze della Scuola Secondaria di Primo Grado dell’Istituto Comprensivo di Vinovo</a:t>
          </a:r>
          <a:endParaRPr lang="en-US" dirty="0"/>
        </a:p>
      </dgm:t>
    </dgm:pt>
    <dgm:pt modelId="{01582F1E-C51E-44B7-9618-C7810B6E6EDD}" type="parTrans" cxnId="{266E4496-0BAF-46ED-9B63-11FEA8536CC6}">
      <dgm:prSet/>
      <dgm:spPr/>
      <dgm:t>
        <a:bodyPr/>
        <a:lstStyle/>
        <a:p>
          <a:endParaRPr lang="en-US"/>
        </a:p>
      </dgm:t>
    </dgm:pt>
    <dgm:pt modelId="{2A5F3079-8A35-41C1-83AD-4B59989465D2}" type="sibTrans" cxnId="{266E4496-0BAF-46ED-9B63-11FEA8536CC6}">
      <dgm:prSet/>
      <dgm:spPr/>
      <dgm:t>
        <a:bodyPr/>
        <a:lstStyle/>
        <a:p>
          <a:endParaRPr lang="en-US"/>
        </a:p>
      </dgm:t>
    </dgm:pt>
    <dgm:pt modelId="{8D24BD01-D20B-4D3B-9FB7-9CA084B93027}">
      <dgm:prSet/>
      <dgm:spPr/>
      <dgm:t>
        <a:bodyPr/>
        <a:lstStyle/>
        <a:p>
          <a:r>
            <a:rPr lang="it-IT"/>
            <a:t>Scuola “Vittorio Amedeo Gioanetti” e Scuola “Antonio Gramsci”</a:t>
          </a:r>
          <a:endParaRPr lang="en-US"/>
        </a:p>
      </dgm:t>
    </dgm:pt>
    <dgm:pt modelId="{B7AEAF2A-20C3-4D09-91C9-4C44EFE1B569}" type="parTrans" cxnId="{D21DD59C-C1E4-4925-99AC-D2FC66D8798B}">
      <dgm:prSet/>
      <dgm:spPr/>
      <dgm:t>
        <a:bodyPr/>
        <a:lstStyle/>
        <a:p>
          <a:endParaRPr lang="en-US"/>
        </a:p>
      </dgm:t>
    </dgm:pt>
    <dgm:pt modelId="{BFFC0F36-16C9-4748-B679-57D0FF4A1D98}" type="sibTrans" cxnId="{D21DD59C-C1E4-4925-99AC-D2FC66D8798B}">
      <dgm:prSet/>
      <dgm:spPr/>
      <dgm:t>
        <a:bodyPr/>
        <a:lstStyle/>
        <a:p>
          <a:endParaRPr lang="en-US"/>
        </a:p>
      </dgm:t>
    </dgm:pt>
    <dgm:pt modelId="{563AEE84-ABDE-40EC-9880-0878B4C6EBA9}">
      <dgm:prSet/>
      <dgm:spPr/>
      <dgm:t>
        <a:bodyPr/>
        <a:lstStyle/>
        <a:p>
          <a:r>
            <a:rPr lang="it-IT"/>
            <a:t>In quale periodo? </a:t>
          </a:r>
          <a:endParaRPr lang="en-US"/>
        </a:p>
      </dgm:t>
    </dgm:pt>
    <dgm:pt modelId="{0699B49F-FF58-40E8-A98E-6ACA91EEEF4D}" type="parTrans" cxnId="{C5BD6EC1-7F57-4E8E-8CD5-C4A392F93670}">
      <dgm:prSet/>
      <dgm:spPr/>
      <dgm:t>
        <a:bodyPr/>
        <a:lstStyle/>
        <a:p>
          <a:endParaRPr lang="en-US"/>
        </a:p>
      </dgm:t>
    </dgm:pt>
    <dgm:pt modelId="{DC22EE9D-E0CA-42EB-82C8-4E3C359BB023}" type="sibTrans" cxnId="{C5BD6EC1-7F57-4E8E-8CD5-C4A392F93670}">
      <dgm:prSet/>
      <dgm:spPr/>
      <dgm:t>
        <a:bodyPr/>
        <a:lstStyle/>
        <a:p>
          <a:endParaRPr lang="en-US"/>
        </a:p>
      </dgm:t>
    </dgm:pt>
    <dgm:pt modelId="{56812FDE-C6E8-4BDF-887E-2CA3C147B5B7}">
      <dgm:prSet/>
      <dgm:spPr/>
      <dgm:t>
        <a:bodyPr/>
        <a:lstStyle/>
        <a:p>
          <a:pPr algn="just"/>
          <a:r>
            <a:rPr lang="it-IT" dirty="0"/>
            <a:t>Il progetto sarà svolto nel periodo da ottobre 2022 a maggio 2023</a:t>
          </a:r>
          <a:endParaRPr lang="en-US" dirty="0"/>
        </a:p>
      </dgm:t>
    </dgm:pt>
    <dgm:pt modelId="{5EAC705B-CB53-4B88-A607-E9CD98D9486A}" type="parTrans" cxnId="{A0815D1A-BE6D-4379-87A3-C605BAD7089B}">
      <dgm:prSet/>
      <dgm:spPr/>
      <dgm:t>
        <a:bodyPr/>
        <a:lstStyle/>
        <a:p>
          <a:endParaRPr lang="en-US"/>
        </a:p>
      </dgm:t>
    </dgm:pt>
    <dgm:pt modelId="{26DBD0DD-6AA6-4BA3-972C-7B3DBF48FEFF}" type="sibTrans" cxnId="{A0815D1A-BE6D-4379-87A3-C605BAD7089B}">
      <dgm:prSet/>
      <dgm:spPr/>
      <dgm:t>
        <a:bodyPr/>
        <a:lstStyle/>
        <a:p>
          <a:endParaRPr lang="en-US"/>
        </a:p>
      </dgm:t>
    </dgm:pt>
    <dgm:pt modelId="{40500D9C-6DA8-4322-8CA9-5041F972826E}" type="pres">
      <dgm:prSet presAssocID="{782A41BD-E384-43C5-865D-42DB11A69875}" presName="root" presStyleCnt="0">
        <dgm:presLayoutVars>
          <dgm:dir/>
          <dgm:resizeHandles val="exact"/>
        </dgm:presLayoutVars>
      </dgm:prSet>
      <dgm:spPr/>
    </dgm:pt>
    <dgm:pt modelId="{BC0BBDEE-D5B5-4FE4-9957-10DC6B327353}" type="pres">
      <dgm:prSet presAssocID="{A110BE6F-12D1-483F-9A28-B3DEFB0AD9AA}" presName="compNode" presStyleCnt="0"/>
      <dgm:spPr/>
    </dgm:pt>
    <dgm:pt modelId="{040BAD4D-FD7D-49D3-A34A-8B1268967139}" type="pres">
      <dgm:prSet presAssocID="{A110BE6F-12D1-483F-9A28-B3DEFB0AD9AA}" presName="bgRect" presStyleLbl="bgShp" presStyleIdx="0" presStyleCnt="3"/>
      <dgm:spPr/>
    </dgm:pt>
    <dgm:pt modelId="{46F106E8-49D2-4BA7-B128-6D0AC892B33D}" type="pres">
      <dgm:prSet presAssocID="{A110BE6F-12D1-483F-9A28-B3DEFB0AD9A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i"/>
        </a:ext>
      </dgm:extLst>
    </dgm:pt>
    <dgm:pt modelId="{599A86D6-6319-440D-BD1D-3C23B97D92A3}" type="pres">
      <dgm:prSet presAssocID="{A110BE6F-12D1-483F-9A28-B3DEFB0AD9AA}" presName="spaceRect" presStyleCnt="0"/>
      <dgm:spPr/>
    </dgm:pt>
    <dgm:pt modelId="{B516A243-7DC7-4C3A-8A6E-5EC3C7C8DCB8}" type="pres">
      <dgm:prSet presAssocID="{A110BE6F-12D1-483F-9A28-B3DEFB0AD9AA}" presName="parTx" presStyleLbl="revTx" presStyleIdx="0" presStyleCnt="4">
        <dgm:presLayoutVars>
          <dgm:chMax val="0"/>
          <dgm:chPref val="0"/>
        </dgm:presLayoutVars>
      </dgm:prSet>
      <dgm:spPr/>
    </dgm:pt>
    <dgm:pt modelId="{1FAD7AF6-7012-402A-B4B3-47396E39DA0F}" type="pres">
      <dgm:prSet presAssocID="{2A5F3079-8A35-41C1-83AD-4B59989465D2}" presName="sibTrans" presStyleCnt="0"/>
      <dgm:spPr/>
    </dgm:pt>
    <dgm:pt modelId="{951ADE79-9352-4EFA-97A5-319C199CC24F}" type="pres">
      <dgm:prSet presAssocID="{8D24BD01-D20B-4D3B-9FB7-9CA084B93027}" presName="compNode" presStyleCnt="0"/>
      <dgm:spPr/>
    </dgm:pt>
    <dgm:pt modelId="{C029A3D0-F680-4B3D-9895-662FE82C47DF}" type="pres">
      <dgm:prSet presAssocID="{8D24BD01-D20B-4D3B-9FB7-9CA084B93027}" presName="bgRect" presStyleLbl="bgShp" presStyleIdx="1" presStyleCnt="3"/>
      <dgm:spPr/>
    </dgm:pt>
    <dgm:pt modelId="{A1B37C24-83C9-4695-986E-3D4EE0217FBA}" type="pres">
      <dgm:prSet presAssocID="{8D24BD01-D20B-4D3B-9FB7-9CA084B930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prechaun Hat"/>
        </a:ext>
      </dgm:extLst>
    </dgm:pt>
    <dgm:pt modelId="{EB4CB4B3-C91F-4CC3-A922-E97278712E32}" type="pres">
      <dgm:prSet presAssocID="{8D24BD01-D20B-4D3B-9FB7-9CA084B93027}" presName="spaceRect" presStyleCnt="0"/>
      <dgm:spPr/>
    </dgm:pt>
    <dgm:pt modelId="{309EC1BA-5DD1-41B4-8361-D0530A48D591}" type="pres">
      <dgm:prSet presAssocID="{8D24BD01-D20B-4D3B-9FB7-9CA084B93027}" presName="parTx" presStyleLbl="revTx" presStyleIdx="1" presStyleCnt="4">
        <dgm:presLayoutVars>
          <dgm:chMax val="0"/>
          <dgm:chPref val="0"/>
        </dgm:presLayoutVars>
      </dgm:prSet>
      <dgm:spPr/>
    </dgm:pt>
    <dgm:pt modelId="{93960AB4-41EF-41A7-BD6F-D90CF6678D2B}" type="pres">
      <dgm:prSet presAssocID="{BFFC0F36-16C9-4748-B679-57D0FF4A1D98}" presName="sibTrans" presStyleCnt="0"/>
      <dgm:spPr/>
    </dgm:pt>
    <dgm:pt modelId="{AC5833E5-DDC6-4659-A253-949690F0ED45}" type="pres">
      <dgm:prSet presAssocID="{563AEE84-ABDE-40EC-9880-0878B4C6EBA9}" presName="compNode" presStyleCnt="0"/>
      <dgm:spPr/>
    </dgm:pt>
    <dgm:pt modelId="{A5BE40D6-3729-4DF4-80B8-03C802FB265E}" type="pres">
      <dgm:prSet presAssocID="{563AEE84-ABDE-40EC-9880-0878B4C6EBA9}" presName="bgRect" presStyleLbl="bgShp" presStyleIdx="2" presStyleCnt="3"/>
      <dgm:spPr/>
    </dgm:pt>
    <dgm:pt modelId="{692C1225-5875-4F70-90B1-5FCA6C1F427C}" type="pres">
      <dgm:prSet presAssocID="{563AEE84-ABDE-40EC-9880-0878B4C6EBA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ppa"/>
        </a:ext>
      </dgm:extLst>
    </dgm:pt>
    <dgm:pt modelId="{B8227C8E-C3B1-4533-9029-50AEDA030EA1}" type="pres">
      <dgm:prSet presAssocID="{563AEE84-ABDE-40EC-9880-0878B4C6EBA9}" presName="spaceRect" presStyleCnt="0"/>
      <dgm:spPr/>
    </dgm:pt>
    <dgm:pt modelId="{E54691B3-C2DF-490B-866D-E44FB5FF726D}" type="pres">
      <dgm:prSet presAssocID="{563AEE84-ABDE-40EC-9880-0878B4C6EBA9}" presName="parTx" presStyleLbl="revTx" presStyleIdx="2" presStyleCnt="4">
        <dgm:presLayoutVars>
          <dgm:chMax val="0"/>
          <dgm:chPref val="0"/>
        </dgm:presLayoutVars>
      </dgm:prSet>
      <dgm:spPr/>
    </dgm:pt>
    <dgm:pt modelId="{1B6BFF21-2E1F-49CE-AB3C-21436ECA1DEF}" type="pres">
      <dgm:prSet presAssocID="{563AEE84-ABDE-40EC-9880-0878B4C6EBA9}" presName="desTx" presStyleLbl="revTx" presStyleIdx="3" presStyleCnt="4">
        <dgm:presLayoutVars/>
      </dgm:prSet>
      <dgm:spPr/>
    </dgm:pt>
  </dgm:ptLst>
  <dgm:cxnLst>
    <dgm:cxn modelId="{A0815D1A-BE6D-4379-87A3-C605BAD7089B}" srcId="{563AEE84-ABDE-40EC-9880-0878B4C6EBA9}" destId="{56812FDE-C6E8-4BDF-887E-2CA3C147B5B7}" srcOrd="0" destOrd="0" parTransId="{5EAC705B-CB53-4B88-A607-E9CD98D9486A}" sibTransId="{26DBD0DD-6AA6-4BA3-972C-7B3DBF48FEFF}"/>
    <dgm:cxn modelId="{AB50722A-8BDA-4A1B-9D73-F8B37EFD74D4}" type="presOf" srcId="{563AEE84-ABDE-40EC-9880-0878B4C6EBA9}" destId="{E54691B3-C2DF-490B-866D-E44FB5FF726D}" srcOrd="0" destOrd="0" presId="urn:microsoft.com/office/officeart/2018/2/layout/IconVerticalSolidList"/>
    <dgm:cxn modelId="{B420EF6D-9433-4676-ACF8-80DB224FD2B7}" type="presOf" srcId="{A110BE6F-12D1-483F-9A28-B3DEFB0AD9AA}" destId="{B516A243-7DC7-4C3A-8A6E-5EC3C7C8DCB8}" srcOrd="0" destOrd="0" presId="urn:microsoft.com/office/officeart/2018/2/layout/IconVerticalSolidList"/>
    <dgm:cxn modelId="{266E4496-0BAF-46ED-9B63-11FEA8536CC6}" srcId="{782A41BD-E384-43C5-865D-42DB11A69875}" destId="{A110BE6F-12D1-483F-9A28-B3DEFB0AD9AA}" srcOrd="0" destOrd="0" parTransId="{01582F1E-C51E-44B7-9618-C7810B6E6EDD}" sibTransId="{2A5F3079-8A35-41C1-83AD-4B59989465D2}"/>
    <dgm:cxn modelId="{D21DD59C-C1E4-4925-99AC-D2FC66D8798B}" srcId="{782A41BD-E384-43C5-865D-42DB11A69875}" destId="{8D24BD01-D20B-4D3B-9FB7-9CA084B93027}" srcOrd="1" destOrd="0" parTransId="{B7AEAF2A-20C3-4D09-91C9-4C44EFE1B569}" sibTransId="{BFFC0F36-16C9-4748-B679-57D0FF4A1D98}"/>
    <dgm:cxn modelId="{6D9F6DAC-CC8C-4274-A358-869E2785E441}" type="presOf" srcId="{56812FDE-C6E8-4BDF-887E-2CA3C147B5B7}" destId="{1B6BFF21-2E1F-49CE-AB3C-21436ECA1DEF}" srcOrd="0" destOrd="0" presId="urn:microsoft.com/office/officeart/2018/2/layout/IconVerticalSolidList"/>
    <dgm:cxn modelId="{C5BD6EC1-7F57-4E8E-8CD5-C4A392F93670}" srcId="{782A41BD-E384-43C5-865D-42DB11A69875}" destId="{563AEE84-ABDE-40EC-9880-0878B4C6EBA9}" srcOrd="2" destOrd="0" parTransId="{0699B49F-FF58-40E8-A98E-6ACA91EEEF4D}" sibTransId="{DC22EE9D-E0CA-42EB-82C8-4E3C359BB023}"/>
    <dgm:cxn modelId="{993B66C9-837B-401C-9C3B-70EFB1FA2998}" type="presOf" srcId="{782A41BD-E384-43C5-865D-42DB11A69875}" destId="{40500D9C-6DA8-4322-8CA9-5041F972826E}" srcOrd="0" destOrd="0" presId="urn:microsoft.com/office/officeart/2018/2/layout/IconVerticalSolidList"/>
    <dgm:cxn modelId="{3FCA77E1-D0B8-4F3E-8276-A12FF8FD8025}" type="presOf" srcId="{8D24BD01-D20B-4D3B-9FB7-9CA084B93027}" destId="{309EC1BA-5DD1-41B4-8361-D0530A48D591}" srcOrd="0" destOrd="0" presId="urn:microsoft.com/office/officeart/2018/2/layout/IconVerticalSolidList"/>
    <dgm:cxn modelId="{D13E9AD7-5149-425F-ADF2-974E5208E4FC}" type="presParOf" srcId="{40500D9C-6DA8-4322-8CA9-5041F972826E}" destId="{BC0BBDEE-D5B5-4FE4-9957-10DC6B327353}" srcOrd="0" destOrd="0" presId="urn:microsoft.com/office/officeart/2018/2/layout/IconVerticalSolidList"/>
    <dgm:cxn modelId="{AFAD4E9A-66CD-45EF-8183-4A1C570C7C62}" type="presParOf" srcId="{BC0BBDEE-D5B5-4FE4-9957-10DC6B327353}" destId="{040BAD4D-FD7D-49D3-A34A-8B1268967139}" srcOrd="0" destOrd="0" presId="urn:microsoft.com/office/officeart/2018/2/layout/IconVerticalSolidList"/>
    <dgm:cxn modelId="{580F093F-6A7D-407B-B988-0A252CD12010}" type="presParOf" srcId="{BC0BBDEE-D5B5-4FE4-9957-10DC6B327353}" destId="{46F106E8-49D2-4BA7-B128-6D0AC892B33D}" srcOrd="1" destOrd="0" presId="urn:microsoft.com/office/officeart/2018/2/layout/IconVerticalSolidList"/>
    <dgm:cxn modelId="{F9048B17-7EBF-4A27-9DF9-9BC27630B1D2}" type="presParOf" srcId="{BC0BBDEE-D5B5-4FE4-9957-10DC6B327353}" destId="{599A86D6-6319-440D-BD1D-3C23B97D92A3}" srcOrd="2" destOrd="0" presId="urn:microsoft.com/office/officeart/2018/2/layout/IconVerticalSolidList"/>
    <dgm:cxn modelId="{EE2CE53D-D67C-4679-BCD6-0DFE4C0BE3C7}" type="presParOf" srcId="{BC0BBDEE-D5B5-4FE4-9957-10DC6B327353}" destId="{B516A243-7DC7-4C3A-8A6E-5EC3C7C8DCB8}" srcOrd="3" destOrd="0" presId="urn:microsoft.com/office/officeart/2018/2/layout/IconVerticalSolidList"/>
    <dgm:cxn modelId="{AB840770-17D1-4F13-A159-13214E105810}" type="presParOf" srcId="{40500D9C-6DA8-4322-8CA9-5041F972826E}" destId="{1FAD7AF6-7012-402A-B4B3-47396E39DA0F}" srcOrd="1" destOrd="0" presId="urn:microsoft.com/office/officeart/2018/2/layout/IconVerticalSolidList"/>
    <dgm:cxn modelId="{5E33E11B-4508-4D36-9252-5FCDA13A96D0}" type="presParOf" srcId="{40500D9C-6DA8-4322-8CA9-5041F972826E}" destId="{951ADE79-9352-4EFA-97A5-319C199CC24F}" srcOrd="2" destOrd="0" presId="urn:microsoft.com/office/officeart/2018/2/layout/IconVerticalSolidList"/>
    <dgm:cxn modelId="{47E41DD4-E256-451F-9B59-41F7739A1695}" type="presParOf" srcId="{951ADE79-9352-4EFA-97A5-319C199CC24F}" destId="{C029A3D0-F680-4B3D-9895-662FE82C47DF}" srcOrd="0" destOrd="0" presId="urn:microsoft.com/office/officeart/2018/2/layout/IconVerticalSolidList"/>
    <dgm:cxn modelId="{A29A43A9-BA76-47BA-813E-1F39FCC47E90}" type="presParOf" srcId="{951ADE79-9352-4EFA-97A5-319C199CC24F}" destId="{A1B37C24-83C9-4695-986E-3D4EE0217FBA}" srcOrd="1" destOrd="0" presId="urn:microsoft.com/office/officeart/2018/2/layout/IconVerticalSolidList"/>
    <dgm:cxn modelId="{77FD7B39-7C78-41DC-98E5-4CF0DD99A999}" type="presParOf" srcId="{951ADE79-9352-4EFA-97A5-319C199CC24F}" destId="{EB4CB4B3-C91F-4CC3-A922-E97278712E32}" srcOrd="2" destOrd="0" presId="urn:microsoft.com/office/officeart/2018/2/layout/IconVerticalSolidList"/>
    <dgm:cxn modelId="{0F2DC46F-D76E-4F04-8FFC-547B217AC632}" type="presParOf" srcId="{951ADE79-9352-4EFA-97A5-319C199CC24F}" destId="{309EC1BA-5DD1-41B4-8361-D0530A48D591}" srcOrd="3" destOrd="0" presId="urn:microsoft.com/office/officeart/2018/2/layout/IconVerticalSolidList"/>
    <dgm:cxn modelId="{22210F32-83EB-40C2-A3EE-DC709448F3A9}" type="presParOf" srcId="{40500D9C-6DA8-4322-8CA9-5041F972826E}" destId="{93960AB4-41EF-41A7-BD6F-D90CF6678D2B}" srcOrd="3" destOrd="0" presId="urn:microsoft.com/office/officeart/2018/2/layout/IconVerticalSolidList"/>
    <dgm:cxn modelId="{A8E9C03F-CAE9-4D30-95AD-1F7A30E27E18}" type="presParOf" srcId="{40500D9C-6DA8-4322-8CA9-5041F972826E}" destId="{AC5833E5-DDC6-4659-A253-949690F0ED45}" srcOrd="4" destOrd="0" presId="urn:microsoft.com/office/officeart/2018/2/layout/IconVerticalSolidList"/>
    <dgm:cxn modelId="{09C0DD94-188A-4FCB-9707-0D1036C155C2}" type="presParOf" srcId="{AC5833E5-DDC6-4659-A253-949690F0ED45}" destId="{A5BE40D6-3729-4DF4-80B8-03C802FB265E}" srcOrd="0" destOrd="0" presId="urn:microsoft.com/office/officeart/2018/2/layout/IconVerticalSolidList"/>
    <dgm:cxn modelId="{578C209F-00A5-4811-8EE5-E5D9EFA2C248}" type="presParOf" srcId="{AC5833E5-DDC6-4659-A253-949690F0ED45}" destId="{692C1225-5875-4F70-90B1-5FCA6C1F427C}" srcOrd="1" destOrd="0" presId="urn:microsoft.com/office/officeart/2018/2/layout/IconVerticalSolidList"/>
    <dgm:cxn modelId="{1282FFBA-A75F-4E53-BEB0-4BE12A0BD100}" type="presParOf" srcId="{AC5833E5-DDC6-4659-A253-949690F0ED45}" destId="{B8227C8E-C3B1-4533-9029-50AEDA030EA1}" srcOrd="2" destOrd="0" presId="urn:microsoft.com/office/officeart/2018/2/layout/IconVerticalSolidList"/>
    <dgm:cxn modelId="{FFF38AEB-4E52-4326-982D-C8C3FE668D62}" type="presParOf" srcId="{AC5833E5-DDC6-4659-A253-949690F0ED45}" destId="{E54691B3-C2DF-490B-866D-E44FB5FF726D}" srcOrd="3" destOrd="0" presId="urn:microsoft.com/office/officeart/2018/2/layout/IconVerticalSolidList"/>
    <dgm:cxn modelId="{AB4F11C5-7DCA-4C8F-927A-89B2F4D2A3A0}" type="presParOf" srcId="{AC5833E5-DDC6-4659-A253-949690F0ED45}" destId="{1B6BFF21-2E1F-49CE-AB3C-21436ECA1DE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47B215-FA5E-4317-B96E-6E74FDC757DB}" type="doc">
      <dgm:prSet loTypeId="urn:microsoft.com/office/officeart/2005/8/layout/cycle2" loCatId="cycle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D0301B8-51EF-495D-B5FC-299F0D304DAD}">
      <dgm:prSet/>
      <dgm:spPr/>
      <dgm:t>
        <a:bodyPr/>
        <a:lstStyle/>
        <a:p>
          <a:r>
            <a:rPr lang="it-IT"/>
            <a:t>Rafforzamento della presenza di Agenti di Polizia Locale durante l’orario di ingresso e uscita degli studenti</a:t>
          </a:r>
          <a:endParaRPr lang="en-US"/>
        </a:p>
      </dgm:t>
    </dgm:pt>
    <dgm:pt modelId="{3D66304F-46F5-4FFA-BE3A-7F14A0F36A25}" type="parTrans" cxnId="{2637DD01-0176-4B4F-9449-30FD402DF37B}">
      <dgm:prSet/>
      <dgm:spPr/>
      <dgm:t>
        <a:bodyPr/>
        <a:lstStyle/>
        <a:p>
          <a:endParaRPr lang="en-US"/>
        </a:p>
      </dgm:t>
    </dgm:pt>
    <dgm:pt modelId="{80645DA0-F526-4410-A403-BEEF26284548}" type="sibTrans" cxnId="{2637DD01-0176-4B4F-9449-30FD402DF37B}">
      <dgm:prSet/>
      <dgm:spPr/>
      <dgm:t>
        <a:bodyPr/>
        <a:lstStyle/>
        <a:p>
          <a:endParaRPr lang="en-US"/>
        </a:p>
      </dgm:t>
    </dgm:pt>
    <dgm:pt modelId="{DBD0AA1E-950F-41E9-B589-10EA8828C9A6}">
      <dgm:prSet/>
      <dgm:spPr/>
      <dgm:t>
        <a:bodyPr/>
        <a:lstStyle/>
        <a:p>
          <a:r>
            <a:rPr lang="it-IT"/>
            <a:t>L’azione degli operatori sarà volta a stabilire una relazione di fiducia e collaborazione</a:t>
          </a:r>
          <a:endParaRPr lang="en-US"/>
        </a:p>
      </dgm:t>
    </dgm:pt>
    <dgm:pt modelId="{60ABDF4D-C76E-4BAD-A7A9-BBDDA9920124}" type="parTrans" cxnId="{F1B7D3B0-738D-46AE-A9E2-DA7D3B0836E3}">
      <dgm:prSet/>
      <dgm:spPr/>
      <dgm:t>
        <a:bodyPr/>
        <a:lstStyle/>
        <a:p>
          <a:endParaRPr lang="en-US"/>
        </a:p>
      </dgm:t>
    </dgm:pt>
    <dgm:pt modelId="{94BC6EA5-B09A-4044-AC09-81300B852646}" type="sibTrans" cxnId="{F1B7D3B0-738D-46AE-A9E2-DA7D3B0836E3}">
      <dgm:prSet/>
      <dgm:spPr/>
      <dgm:t>
        <a:bodyPr/>
        <a:lstStyle/>
        <a:p>
          <a:endParaRPr lang="en-US"/>
        </a:p>
      </dgm:t>
    </dgm:pt>
    <dgm:pt modelId="{E98E5BBC-0C06-4628-9AF8-B1D49F99BFAE}" type="pres">
      <dgm:prSet presAssocID="{D747B215-FA5E-4317-B96E-6E74FDC757DB}" presName="cycle" presStyleCnt="0">
        <dgm:presLayoutVars>
          <dgm:dir/>
          <dgm:resizeHandles val="exact"/>
        </dgm:presLayoutVars>
      </dgm:prSet>
      <dgm:spPr/>
    </dgm:pt>
    <dgm:pt modelId="{BF0A8116-C961-428D-A46D-4A051AD02AD2}" type="pres">
      <dgm:prSet presAssocID="{1D0301B8-51EF-495D-B5FC-299F0D304DAD}" presName="node" presStyleLbl="node1" presStyleIdx="0" presStyleCnt="2">
        <dgm:presLayoutVars>
          <dgm:bulletEnabled val="1"/>
        </dgm:presLayoutVars>
      </dgm:prSet>
      <dgm:spPr/>
    </dgm:pt>
    <dgm:pt modelId="{DE5793BE-4064-40E7-BB30-F94F9E27BE4C}" type="pres">
      <dgm:prSet presAssocID="{80645DA0-F526-4410-A403-BEEF26284548}" presName="sibTrans" presStyleLbl="sibTrans2D1" presStyleIdx="0" presStyleCnt="2"/>
      <dgm:spPr/>
    </dgm:pt>
    <dgm:pt modelId="{1D43F875-8491-4331-B068-D7B0D0349A7F}" type="pres">
      <dgm:prSet presAssocID="{80645DA0-F526-4410-A403-BEEF26284548}" presName="connectorText" presStyleLbl="sibTrans2D1" presStyleIdx="0" presStyleCnt="2"/>
      <dgm:spPr/>
    </dgm:pt>
    <dgm:pt modelId="{44908631-DFA2-4D32-B1FE-7A68B3BF0571}" type="pres">
      <dgm:prSet presAssocID="{DBD0AA1E-950F-41E9-B589-10EA8828C9A6}" presName="node" presStyleLbl="node1" presStyleIdx="1" presStyleCnt="2">
        <dgm:presLayoutVars>
          <dgm:bulletEnabled val="1"/>
        </dgm:presLayoutVars>
      </dgm:prSet>
      <dgm:spPr/>
    </dgm:pt>
    <dgm:pt modelId="{56ED91C7-2A4D-4742-B261-31AF3975DE57}" type="pres">
      <dgm:prSet presAssocID="{94BC6EA5-B09A-4044-AC09-81300B852646}" presName="sibTrans" presStyleLbl="sibTrans2D1" presStyleIdx="1" presStyleCnt="2"/>
      <dgm:spPr/>
    </dgm:pt>
    <dgm:pt modelId="{686A76D9-CEB5-4502-A130-9D30B7F84E4B}" type="pres">
      <dgm:prSet presAssocID="{94BC6EA5-B09A-4044-AC09-81300B852646}" presName="connectorText" presStyleLbl="sibTrans2D1" presStyleIdx="1" presStyleCnt="2"/>
      <dgm:spPr/>
    </dgm:pt>
  </dgm:ptLst>
  <dgm:cxnLst>
    <dgm:cxn modelId="{BDC56201-FCF5-41FB-B5DA-3482B2028D54}" type="presOf" srcId="{D747B215-FA5E-4317-B96E-6E74FDC757DB}" destId="{E98E5BBC-0C06-4628-9AF8-B1D49F99BFAE}" srcOrd="0" destOrd="0" presId="urn:microsoft.com/office/officeart/2005/8/layout/cycle2"/>
    <dgm:cxn modelId="{2637DD01-0176-4B4F-9449-30FD402DF37B}" srcId="{D747B215-FA5E-4317-B96E-6E74FDC757DB}" destId="{1D0301B8-51EF-495D-B5FC-299F0D304DAD}" srcOrd="0" destOrd="0" parTransId="{3D66304F-46F5-4FFA-BE3A-7F14A0F36A25}" sibTransId="{80645DA0-F526-4410-A403-BEEF26284548}"/>
    <dgm:cxn modelId="{6152A119-7CDB-4DEE-8923-F79B1E1A7099}" type="presOf" srcId="{80645DA0-F526-4410-A403-BEEF26284548}" destId="{DE5793BE-4064-40E7-BB30-F94F9E27BE4C}" srcOrd="0" destOrd="0" presId="urn:microsoft.com/office/officeart/2005/8/layout/cycle2"/>
    <dgm:cxn modelId="{3224B23A-31BA-49F7-9721-197301D5F72B}" type="presOf" srcId="{94BC6EA5-B09A-4044-AC09-81300B852646}" destId="{686A76D9-CEB5-4502-A130-9D30B7F84E4B}" srcOrd="1" destOrd="0" presId="urn:microsoft.com/office/officeart/2005/8/layout/cycle2"/>
    <dgm:cxn modelId="{D870E24B-C1ED-41CA-876A-A04448B1F340}" type="presOf" srcId="{1D0301B8-51EF-495D-B5FC-299F0D304DAD}" destId="{BF0A8116-C961-428D-A46D-4A051AD02AD2}" srcOrd="0" destOrd="0" presId="urn:microsoft.com/office/officeart/2005/8/layout/cycle2"/>
    <dgm:cxn modelId="{A13A8751-81E3-4045-A311-B514F927E2B9}" type="presOf" srcId="{80645DA0-F526-4410-A403-BEEF26284548}" destId="{1D43F875-8491-4331-B068-D7B0D0349A7F}" srcOrd="1" destOrd="0" presId="urn:microsoft.com/office/officeart/2005/8/layout/cycle2"/>
    <dgm:cxn modelId="{F1B7D3B0-738D-46AE-A9E2-DA7D3B0836E3}" srcId="{D747B215-FA5E-4317-B96E-6E74FDC757DB}" destId="{DBD0AA1E-950F-41E9-B589-10EA8828C9A6}" srcOrd="1" destOrd="0" parTransId="{60ABDF4D-C76E-4BAD-A7A9-BBDDA9920124}" sibTransId="{94BC6EA5-B09A-4044-AC09-81300B852646}"/>
    <dgm:cxn modelId="{6096BFC4-40E2-4CFE-96D9-EE1E4DBFEA9E}" type="presOf" srcId="{DBD0AA1E-950F-41E9-B589-10EA8828C9A6}" destId="{44908631-DFA2-4D32-B1FE-7A68B3BF0571}" srcOrd="0" destOrd="0" presId="urn:microsoft.com/office/officeart/2005/8/layout/cycle2"/>
    <dgm:cxn modelId="{CBF319D8-3035-4E4F-8558-CEEF5F7D27F9}" type="presOf" srcId="{94BC6EA5-B09A-4044-AC09-81300B852646}" destId="{56ED91C7-2A4D-4742-B261-31AF3975DE57}" srcOrd="0" destOrd="0" presId="urn:microsoft.com/office/officeart/2005/8/layout/cycle2"/>
    <dgm:cxn modelId="{2CF8003F-5C56-4A2C-BC97-BAFCAE0B7565}" type="presParOf" srcId="{E98E5BBC-0C06-4628-9AF8-B1D49F99BFAE}" destId="{BF0A8116-C961-428D-A46D-4A051AD02AD2}" srcOrd="0" destOrd="0" presId="urn:microsoft.com/office/officeart/2005/8/layout/cycle2"/>
    <dgm:cxn modelId="{DD137E59-DC10-4840-86AD-6BC8E6E178BD}" type="presParOf" srcId="{E98E5BBC-0C06-4628-9AF8-B1D49F99BFAE}" destId="{DE5793BE-4064-40E7-BB30-F94F9E27BE4C}" srcOrd="1" destOrd="0" presId="urn:microsoft.com/office/officeart/2005/8/layout/cycle2"/>
    <dgm:cxn modelId="{2020347C-94C5-4B7C-92B7-EDB42B8D25E6}" type="presParOf" srcId="{DE5793BE-4064-40E7-BB30-F94F9E27BE4C}" destId="{1D43F875-8491-4331-B068-D7B0D0349A7F}" srcOrd="0" destOrd="0" presId="urn:microsoft.com/office/officeart/2005/8/layout/cycle2"/>
    <dgm:cxn modelId="{A8EC168D-71CF-454B-BED9-92AF8EAE1BC9}" type="presParOf" srcId="{E98E5BBC-0C06-4628-9AF8-B1D49F99BFAE}" destId="{44908631-DFA2-4D32-B1FE-7A68B3BF0571}" srcOrd="2" destOrd="0" presId="urn:microsoft.com/office/officeart/2005/8/layout/cycle2"/>
    <dgm:cxn modelId="{5F51A39B-0946-4588-A2CB-DF7E1694E860}" type="presParOf" srcId="{E98E5BBC-0C06-4628-9AF8-B1D49F99BFAE}" destId="{56ED91C7-2A4D-4742-B261-31AF3975DE57}" srcOrd="3" destOrd="0" presId="urn:microsoft.com/office/officeart/2005/8/layout/cycle2"/>
    <dgm:cxn modelId="{15B578D0-B87D-4BC8-A309-2C230BEABAC3}" type="presParOf" srcId="{56ED91C7-2A4D-4742-B261-31AF3975DE57}" destId="{686A76D9-CEB5-4502-A130-9D30B7F84E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A2CFA-F522-4D10-BB8C-F1DFEDB454F6}" type="doc">
      <dgm:prSet loTypeId="urn:microsoft.com/office/officeart/2005/8/layout/vProcess5" loCatId="process" qsTypeId="urn:microsoft.com/office/officeart/2005/8/quickstyle/simple5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CBE6B0F-274A-4530-B652-4FDB4A59483E}">
      <dgm:prSet/>
      <dgm:spPr/>
      <dgm:t>
        <a:bodyPr/>
        <a:lstStyle/>
        <a:p>
          <a:pPr algn="just"/>
          <a:r>
            <a:rPr lang="it-IT" dirty="0"/>
            <a:t>Tutela del patrimonio pubblico da atti vandalici e tutela del patrimonio dei beni mobili presenti nelle sedi scolastiche</a:t>
          </a:r>
          <a:endParaRPr lang="en-US" dirty="0"/>
        </a:p>
      </dgm:t>
    </dgm:pt>
    <dgm:pt modelId="{E1CE37F9-159F-437C-B09D-B5EE1A045537}" type="parTrans" cxnId="{213843B3-517B-4563-A9CE-DF50E4E8EFC8}">
      <dgm:prSet/>
      <dgm:spPr/>
      <dgm:t>
        <a:bodyPr/>
        <a:lstStyle/>
        <a:p>
          <a:endParaRPr lang="en-US"/>
        </a:p>
      </dgm:t>
    </dgm:pt>
    <dgm:pt modelId="{4F618B86-B9A3-491F-BFB0-F3F2E8305788}" type="sibTrans" cxnId="{213843B3-517B-4563-A9CE-DF50E4E8EFC8}">
      <dgm:prSet/>
      <dgm:spPr/>
      <dgm:t>
        <a:bodyPr/>
        <a:lstStyle/>
        <a:p>
          <a:endParaRPr lang="en-US"/>
        </a:p>
      </dgm:t>
    </dgm:pt>
    <dgm:pt modelId="{79A4AD9B-FF53-488C-B2AF-9F57747620D7}">
      <dgm:prSet/>
      <dgm:spPr/>
      <dgm:t>
        <a:bodyPr/>
        <a:lstStyle/>
        <a:p>
          <a:pPr algn="just"/>
          <a:r>
            <a:rPr lang="it-IT" dirty="0"/>
            <a:t>Attività di vigilanza al fine di prevenire azioni di malintenzionati o azioni di disturbo da parte di soggetti estranei alla scuola</a:t>
          </a:r>
          <a:endParaRPr lang="en-US" dirty="0"/>
        </a:p>
      </dgm:t>
    </dgm:pt>
    <dgm:pt modelId="{E42EC062-B405-4359-A0E9-D5A13DED2BAC}" type="parTrans" cxnId="{FBFF266E-F2A1-4341-8643-E91951AAC2CB}">
      <dgm:prSet/>
      <dgm:spPr/>
      <dgm:t>
        <a:bodyPr/>
        <a:lstStyle/>
        <a:p>
          <a:endParaRPr lang="en-US"/>
        </a:p>
      </dgm:t>
    </dgm:pt>
    <dgm:pt modelId="{724FEAB8-C6FB-4E03-B437-1A7E55FE1B8F}" type="sibTrans" cxnId="{FBFF266E-F2A1-4341-8643-E91951AAC2CB}">
      <dgm:prSet/>
      <dgm:spPr/>
      <dgm:t>
        <a:bodyPr/>
        <a:lstStyle/>
        <a:p>
          <a:endParaRPr lang="en-US"/>
        </a:p>
      </dgm:t>
    </dgm:pt>
    <dgm:pt modelId="{F523ECAF-088E-4C31-B294-0243EF0131D3}">
      <dgm:prSet/>
      <dgm:spPr/>
      <dgm:t>
        <a:bodyPr/>
        <a:lstStyle/>
        <a:p>
          <a:pPr algn="just"/>
          <a:r>
            <a:rPr lang="it-IT" dirty="0"/>
            <a:t>Le aree video sorvegliate si riferiscono a spazi pubblici (strade e piazze) adiacenti e non sono pertinenti gli edifici scolastici.</a:t>
          </a:r>
          <a:endParaRPr lang="en-US" dirty="0"/>
        </a:p>
      </dgm:t>
    </dgm:pt>
    <dgm:pt modelId="{EB41ECE8-53A4-44BB-BB3A-44BBB313D266}" type="parTrans" cxnId="{EDBC131B-4C4D-4335-9A87-A3829D34419B}">
      <dgm:prSet/>
      <dgm:spPr/>
      <dgm:t>
        <a:bodyPr/>
        <a:lstStyle/>
        <a:p>
          <a:endParaRPr lang="en-US"/>
        </a:p>
      </dgm:t>
    </dgm:pt>
    <dgm:pt modelId="{DEF62F58-87DA-43CE-AC7A-16508F71F6C6}" type="sibTrans" cxnId="{EDBC131B-4C4D-4335-9A87-A3829D34419B}">
      <dgm:prSet/>
      <dgm:spPr/>
      <dgm:t>
        <a:bodyPr/>
        <a:lstStyle/>
        <a:p>
          <a:endParaRPr lang="en-US"/>
        </a:p>
      </dgm:t>
    </dgm:pt>
    <dgm:pt modelId="{1E47BB6A-2824-42F6-8D25-4E938FD3118B}" type="pres">
      <dgm:prSet presAssocID="{8EDA2CFA-F522-4D10-BB8C-F1DFEDB454F6}" presName="outerComposite" presStyleCnt="0">
        <dgm:presLayoutVars>
          <dgm:chMax val="5"/>
          <dgm:dir/>
          <dgm:resizeHandles val="exact"/>
        </dgm:presLayoutVars>
      </dgm:prSet>
      <dgm:spPr/>
    </dgm:pt>
    <dgm:pt modelId="{8C4E3475-987C-4AF1-8009-33DA70249353}" type="pres">
      <dgm:prSet presAssocID="{8EDA2CFA-F522-4D10-BB8C-F1DFEDB454F6}" presName="dummyMaxCanvas" presStyleCnt="0">
        <dgm:presLayoutVars/>
      </dgm:prSet>
      <dgm:spPr/>
    </dgm:pt>
    <dgm:pt modelId="{633098CB-C198-46EB-A34B-7E39D10F2749}" type="pres">
      <dgm:prSet presAssocID="{8EDA2CFA-F522-4D10-BB8C-F1DFEDB454F6}" presName="ThreeNodes_1" presStyleLbl="node1" presStyleIdx="0" presStyleCnt="3">
        <dgm:presLayoutVars>
          <dgm:bulletEnabled val="1"/>
        </dgm:presLayoutVars>
      </dgm:prSet>
      <dgm:spPr/>
    </dgm:pt>
    <dgm:pt modelId="{D6D6925C-43E8-4417-AECF-A79C5C6F478B}" type="pres">
      <dgm:prSet presAssocID="{8EDA2CFA-F522-4D10-BB8C-F1DFEDB454F6}" presName="ThreeNodes_2" presStyleLbl="node1" presStyleIdx="1" presStyleCnt="3">
        <dgm:presLayoutVars>
          <dgm:bulletEnabled val="1"/>
        </dgm:presLayoutVars>
      </dgm:prSet>
      <dgm:spPr/>
    </dgm:pt>
    <dgm:pt modelId="{FBBB24FB-0172-4106-9C11-3C465214A84C}" type="pres">
      <dgm:prSet presAssocID="{8EDA2CFA-F522-4D10-BB8C-F1DFEDB454F6}" presName="ThreeNodes_3" presStyleLbl="node1" presStyleIdx="2" presStyleCnt="3">
        <dgm:presLayoutVars>
          <dgm:bulletEnabled val="1"/>
        </dgm:presLayoutVars>
      </dgm:prSet>
      <dgm:spPr/>
    </dgm:pt>
    <dgm:pt modelId="{363A63A2-32A7-45BD-AA10-29B6F450E827}" type="pres">
      <dgm:prSet presAssocID="{8EDA2CFA-F522-4D10-BB8C-F1DFEDB454F6}" presName="ThreeConn_1-2" presStyleLbl="fgAccFollowNode1" presStyleIdx="0" presStyleCnt="2">
        <dgm:presLayoutVars>
          <dgm:bulletEnabled val="1"/>
        </dgm:presLayoutVars>
      </dgm:prSet>
      <dgm:spPr/>
    </dgm:pt>
    <dgm:pt modelId="{0A2BA7CA-EFDC-4531-A089-8F89509F43BB}" type="pres">
      <dgm:prSet presAssocID="{8EDA2CFA-F522-4D10-BB8C-F1DFEDB454F6}" presName="ThreeConn_2-3" presStyleLbl="fgAccFollowNode1" presStyleIdx="1" presStyleCnt="2">
        <dgm:presLayoutVars>
          <dgm:bulletEnabled val="1"/>
        </dgm:presLayoutVars>
      </dgm:prSet>
      <dgm:spPr/>
    </dgm:pt>
    <dgm:pt modelId="{0E52016D-E6F6-4607-BA9D-60ADED3286E2}" type="pres">
      <dgm:prSet presAssocID="{8EDA2CFA-F522-4D10-BB8C-F1DFEDB454F6}" presName="ThreeNodes_1_text" presStyleLbl="node1" presStyleIdx="2" presStyleCnt="3">
        <dgm:presLayoutVars>
          <dgm:bulletEnabled val="1"/>
        </dgm:presLayoutVars>
      </dgm:prSet>
      <dgm:spPr/>
    </dgm:pt>
    <dgm:pt modelId="{3E5E29A6-CD30-496B-ADEA-7FEBFEE9458D}" type="pres">
      <dgm:prSet presAssocID="{8EDA2CFA-F522-4D10-BB8C-F1DFEDB454F6}" presName="ThreeNodes_2_text" presStyleLbl="node1" presStyleIdx="2" presStyleCnt="3">
        <dgm:presLayoutVars>
          <dgm:bulletEnabled val="1"/>
        </dgm:presLayoutVars>
      </dgm:prSet>
      <dgm:spPr/>
    </dgm:pt>
    <dgm:pt modelId="{928CD742-896F-4B44-9010-08E00FEE7ED5}" type="pres">
      <dgm:prSet presAssocID="{8EDA2CFA-F522-4D10-BB8C-F1DFEDB454F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F5A5A00-DD02-42B4-B9F7-9B016C97731D}" type="presOf" srcId="{3CBE6B0F-274A-4530-B652-4FDB4A59483E}" destId="{0E52016D-E6F6-4607-BA9D-60ADED3286E2}" srcOrd="1" destOrd="0" presId="urn:microsoft.com/office/officeart/2005/8/layout/vProcess5"/>
    <dgm:cxn modelId="{C2240F02-7C61-435B-8731-38D576FC5F8D}" type="presOf" srcId="{724FEAB8-C6FB-4E03-B437-1A7E55FE1B8F}" destId="{0A2BA7CA-EFDC-4531-A089-8F89509F43BB}" srcOrd="0" destOrd="0" presId="urn:microsoft.com/office/officeart/2005/8/layout/vProcess5"/>
    <dgm:cxn modelId="{EDBC131B-4C4D-4335-9A87-A3829D34419B}" srcId="{8EDA2CFA-F522-4D10-BB8C-F1DFEDB454F6}" destId="{F523ECAF-088E-4C31-B294-0243EF0131D3}" srcOrd="2" destOrd="0" parTransId="{EB41ECE8-53A4-44BB-BB3A-44BBB313D266}" sibTransId="{DEF62F58-87DA-43CE-AC7A-16508F71F6C6}"/>
    <dgm:cxn modelId="{0B180939-6888-455E-A970-04E1F4EB89BD}" type="presOf" srcId="{8EDA2CFA-F522-4D10-BB8C-F1DFEDB454F6}" destId="{1E47BB6A-2824-42F6-8D25-4E938FD3118B}" srcOrd="0" destOrd="0" presId="urn:microsoft.com/office/officeart/2005/8/layout/vProcess5"/>
    <dgm:cxn modelId="{FBFF266E-F2A1-4341-8643-E91951AAC2CB}" srcId="{8EDA2CFA-F522-4D10-BB8C-F1DFEDB454F6}" destId="{79A4AD9B-FF53-488C-B2AF-9F57747620D7}" srcOrd="1" destOrd="0" parTransId="{E42EC062-B405-4359-A0E9-D5A13DED2BAC}" sibTransId="{724FEAB8-C6FB-4E03-B437-1A7E55FE1B8F}"/>
    <dgm:cxn modelId="{035E0F82-F40F-4AB7-B782-079AA0EC956C}" type="presOf" srcId="{F523ECAF-088E-4C31-B294-0243EF0131D3}" destId="{928CD742-896F-4B44-9010-08E00FEE7ED5}" srcOrd="1" destOrd="0" presId="urn:microsoft.com/office/officeart/2005/8/layout/vProcess5"/>
    <dgm:cxn modelId="{BF63C694-42CE-422F-9B96-11E6C919AF8A}" type="presOf" srcId="{3CBE6B0F-274A-4530-B652-4FDB4A59483E}" destId="{633098CB-C198-46EB-A34B-7E39D10F2749}" srcOrd="0" destOrd="0" presId="urn:microsoft.com/office/officeart/2005/8/layout/vProcess5"/>
    <dgm:cxn modelId="{38D88995-93A1-4429-84A8-88C5630BE8CC}" type="presOf" srcId="{79A4AD9B-FF53-488C-B2AF-9F57747620D7}" destId="{3E5E29A6-CD30-496B-ADEA-7FEBFEE9458D}" srcOrd="1" destOrd="0" presId="urn:microsoft.com/office/officeart/2005/8/layout/vProcess5"/>
    <dgm:cxn modelId="{0ED766A7-23D6-491F-953F-CAC206D3E67B}" type="presOf" srcId="{F523ECAF-088E-4C31-B294-0243EF0131D3}" destId="{FBBB24FB-0172-4106-9C11-3C465214A84C}" srcOrd="0" destOrd="0" presId="urn:microsoft.com/office/officeart/2005/8/layout/vProcess5"/>
    <dgm:cxn modelId="{213843B3-517B-4563-A9CE-DF50E4E8EFC8}" srcId="{8EDA2CFA-F522-4D10-BB8C-F1DFEDB454F6}" destId="{3CBE6B0F-274A-4530-B652-4FDB4A59483E}" srcOrd="0" destOrd="0" parTransId="{E1CE37F9-159F-437C-B09D-B5EE1A045537}" sibTransId="{4F618B86-B9A3-491F-BFB0-F3F2E8305788}"/>
    <dgm:cxn modelId="{C70FBAE6-0517-4D4D-80DB-5D37CB8DF483}" type="presOf" srcId="{4F618B86-B9A3-491F-BFB0-F3F2E8305788}" destId="{363A63A2-32A7-45BD-AA10-29B6F450E827}" srcOrd="0" destOrd="0" presId="urn:microsoft.com/office/officeart/2005/8/layout/vProcess5"/>
    <dgm:cxn modelId="{F92F4DE7-F853-4E0C-B7D2-8F771EB9E8AE}" type="presOf" srcId="{79A4AD9B-FF53-488C-B2AF-9F57747620D7}" destId="{D6D6925C-43E8-4417-AECF-A79C5C6F478B}" srcOrd="0" destOrd="0" presId="urn:microsoft.com/office/officeart/2005/8/layout/vProcess5"/>
    <dgm:cxn modelId="{025235C5-B799-4E1B-BF1F-185A10AA5086}" type="presParOf" srcId="{1E47BB6A-2824-42F6-8D25-4E938FD3118B}" destId="{8C4E3475-987C-4AF1-8009-33DA70249353}" srcOrd="0" destOrd="0" presId="urn:microsoft.com/office/officeart/2005/8/layout/vProcess5"/>
    <dgm:cxn modelId="{CD60D248-E74E-4A7D-86A3-C72958432FCC}" type="presParOf" srcId="{1E47BB6A-2824-42F6-8D25-4E938FD3118B}" destId="{633098CB-C198-46EB-A34B-7E39D10F2749}" srcOrd="1" destOrd="0" presId="urn:microsoft.com/office/officeart/2005/8/layout/vProcess5"/>
    <dgm:cxn modelId="{144DE12B-DBD8-4C61-9F46-DE99315E8CED}" type="presParOf" srcId="{1E47BB6A-2824-42F6-8D25-4E938FD3118B}" destId="{D6D6925C-43E8-4417-AECF-A79C5C6F478B}" srcOrd="2" destOrd="0" presId="urn:microsoft.com/office/officeart/2005/8/layout/vProcess5"/>
    <dgm:cxn modelId="{4057C8E2-22D1-4EC2-B796-7E8C66C8BEE9}" type="presParOf" srcId="{1E47BB6A-2824-42F6-8D25-4E938FD3118B}" destId="{FBBB24FB-0172-4106-9C11-3C465214A84C}" srcOrd="3" destOrd="0" presId="urn:microsoft.com/office/officeart/2005/8/layout/vProcess5"/>
    <dgm:cxn modelId="{7343CA36-1D40-4D66-B310-C9623010D678}" type="presParOf" srcId="{1E47BB6A-2824-42F6-8D25-4E938FD3118B}" destId="{363A63A2-32A7-45BD-AA10-29B6F450E827}" srcOrd="4" destOrd="0" presId="urn:microsoft.com/office/officeart/2005/8/layout/vProcess5"/>
    <dgm:cxn modelId="{E48F03E0-A0F3-4058-BAC3-0F61A88BF6B6}" type="presParOf" srcId="{1E47BB6A-2824-42F6-8D25-4E938FD3118B}" destId="{0A2BA7CA-EFDC-4531-A089-8F89509F43BB}" srcOrd="5" destOrd="0" presId="urn:microsoft.com/office/officeart/2005/8/layout/vProcess5"/>
    <dgm:cxn modelId="{6AC18D5F-907B-41A7-A2E8-493F83C29D70}" type="presParOf" srcId="{1E47BB6A-2824-42F6-8D25-4E938FD3118B}" destId="{0E52016D-E6F6-4607-BA9D-60ADED3286E2}" srcOrd="6" destOrd="0" presId="urn:microsoft.com/office/officeart/2005/8/layout/vProcess5"/>
    <dgm:cxn modelId="{682A0A7D-27B2-4894-8353-FC99791B7C5A}" type="presParOf" srcId="{1E47BB6A-2824-42F6-8D25-4E938FD3118B}" destId="{3E5E29A6-CD30-496B-ADEA-7FEBFEE9458D}" srcOrd="7" destOrd="0" presId="urn:microsoft.com/office/officeart/2005/8/layout/vProcess5"/>
    <dgm:cxn modelId="{A5C84BF4-3994-408D-86EE-9E4DCCD1F5C7}" type="presParOf" srcId="{1E47BB6A-2824-42F6-8D25-4E938FD3118B}" destId="{928CD742-896F-4B44-9010-08E00FEE7ED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BAD4D-FD7D-49D3-A34A-8B1268967139}">
      <dsp:nvSpPr>
        <dsp:cNvPr id="0" name=""/>
        <dsp:cNvSpPr/>
      </dsp:nvSpPr>
      <dsp:spPr>
        <a:xfrm>
          <a:off x="0" y="567"/>
          <a:ext cx="5993842" cy="1327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106E8-49D2-4BA7-B128-6D0AC892B33D}">
      <dsp:nvSpPr>
        <dsp:cNvPr id="0" name=""/>
        <dsp:cNvSpPr/>
      </dsp:nvSpPr>
      <dsp:spPr>
        <a:xfrm>
          <a:off x="401482" y="299190"/>
          <a:ext cx="729968" cy="7299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6A243-7DC7-4C3A-8A6E-5EC3C7C8DCB8}">
      <dsp:nvSpPr>
        <dsp:cNvPr id="0" name=""/>
        <dsp:cNvSpPr/>
      </dsp:nvSpPr>
      <dsp:spPr>
        <a:xfrm>
          <a:off x="1532933" y="567"/>
          <a:ext cx="4460908" cy="132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64" tIns="140464" rIns="140464" bIns="1404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Classi seconde e terze della Scuola Secondaria di Primo Grado dell’Istituto Comprensivo di Vinovo</a:t>
          </a:r>
          <a:endParaRPr lang="en-US" sz="1900" kern="1200" dirty="0"/>
        </a:p>
      </dsp:txBody>
      <dsp:txXfrm>
        <a:off x="1532933" y="567"/>
        <a:ext cx="4460908" cy="1327215"/>
      </dsp:txXfrm>
    </dsp:sp>
    <dsp:sp modelId="{C029A3D0-F680-4B3D-9895-662FE82C47DF}">
      <dsp:nvSpPr>
        <dsp:cNvPr id="0" name=""/>
        <dsp:cNvSpPr/>
      </dsp:nvSpPr>
      <dsp:spPr>
        <a:xfrm>
          <a:off x="0" y="1659586"/>
          <a:ext cx="5993842" cy="1327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37C24-83C9-4695-986E-3D4EE0217FBA}">
      <dsp:nvSpPr>
        <dsp:cNvPr id="0" name=""/>
        <dsp:cNvSpPr/>
      </dsp:nvSpPr>
      <dsp:spPr>
        <a:xfrm>
          <a:off x="401482" y="1958209"/>
          <a:ext cx="729968" cy="7299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EC1BA-5DD1-41B4-8361-D0530A48D591}">
      <dsp:nvSpPr>
        <dsp:cNvPr id="0" name=""/>
        <dsp:cNvSpPr/>
      </dsp:nvSpPr>
      <dsp:spPr>
        <a:xfrm>
          <a:off x="1532933" y="1659586"/>
          <a:ext cx="4460908" cy="132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64" tIns="140464" rIns="140464" bIns="1404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Scuola “Vittorio Amedeo Gioanetti” e Scuola “Antonio Gramsci”</a:t>
          </a:r>
          <a:endParaRPr lang="en-US" sz="1900" kern="1200"/>
        </a:p>
      </dsp:txBody>
      <dsp:txXfrm>
        <a:off x="1532933" y="1659586"/>
        <a:ext cx="4460908" cy="1327215"/>
      </dsp:txXfrm>
    </dsp:sp>
    <dsp:sp modelId="{A5BE40D6-3729-4DF4-80B8-03C802FB265E}">
      <dsp:nvSpPr>
        <dsp:cNvPr id="0" name=""/>
        <dsp:cNvSpPr/>
      </dsp:nvSpPr>
      <dsp:spPr>
        <a:xfrm>
          <a:off x="0" y="3318605"/>
          <a:ext cx="5993842" cy="132721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2C1225-5875-4F70-90B1-5FCA6C1F427C}">
      <dsp:nvSpPr>
        <dsp:cNvPr id="0" name=""/>
        <dsp:cNvSpPr/>
      </dsp:nvSpPr>
      <dsp:spPr>
        <a:xfrm>
          <a:off x="401482" y="3617228"/>
          <a:ext cx="729968" cy="7299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691B3-C2DF-490B-866D-E44FB5FF726D}">
      <dsp:nvSpPr>
        <dsp:cNvPr id="0" name=""/>
        <dsp:cNvSpPr/>
      </dsp:nvSpPr>
      <dsp:spPr>
        <a:xfrm>
          <a:off x="1532933" y="3318605"/>
          <a:ext cx="2697228" cy="132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64" tIns="140464" rIns="140464" bIns="1404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In quale periodo? </a:t>
          </a:r>
          <a:endParaRPr lang="en-US" sz="1900" kern="1200"/>
        </a:p>
      </dsp:txBody>
      <dsp:txXfrm>
        <a:off x="1532933" y="3318605"/>
        <a:ext cx="2697228" cy="1327215"/>
      </dsp:txXfrm>
    </dsp:sp>
    <dsp:sp modelId="{1B6BFF21-2E1F-49CE-AB3C-21436ECA1DEF}">
      <dsp:nvSpPr>
        <dsp:cNvPr id="0" name=""/>
        <dsp:cNvSpPr/>
      </dsp:nvSpPr>
      <dsp:spPr>
        <a:xfrm>
          <a:off x="4230162" y="3318605"/>
          <a:ext cx="1763679" cy="1327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64" tIns="140464" rIns="140464" bIns="140464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progetto sarà svolto nel periodo da ottobre 2022 a maggio 2023</a:t>
          </a:r>
          <a:endParaRPr lang="en-US" sz="1400" kern="1200" dirty="0"/>
        </a:p>
      </dsp:txBody>
      <dsp:txXfrm>
        <a:off x="4230162" y="3318605"/>
        <a:ext cx="1763679" cy="1327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A8116-C961-428D-A46D-4A051AD02AD2}">
      <dsp:nvSpPr>
        <dsp:cNvPr id="0" name=""/>
        <dsp:cNvSpPr/>
      </dsp:nvSpPr>
      <dsp:spPr>
        <a:xfrm>
          <a:off x="546" y="29928"/>
          <a:ext cx="3594083" cy="35940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Rafforzamento della presenza di Agenti di Polizia Locale durante l’orario di ingresso e uscita degli studenti</a:t>
          </a:r>
          <a:endParaRPr lang="en-US" sz="2300" kern="1200"/>
        </a:p>
      </dsp:txBody>
      <dsp:txXfrm>
        <a:off x="526887" y="556269"/>
        <a:ext cx="2541401" cy="2541401"/>
      </dsp:txXfrm>
    </dsp:sp>
    <dsp:sp modelId="{DE5793BE-4064-40E7-BB30-F94F9E27BE4C}">
      <dsp:nvSpPr>
        <dsp:cNvPr id="0" name=""/>
        <dsp:cNvSpPr/>
      </dsp:nvSpPr>
      <dsp:spPr>
        <a:xfrm>
          <a:off x="3313083" y="-477698"/>
          <a:ext cx="2234741" cy="1213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313083" y="-235097"/>
        <a:ext cx="1870840" cy="727801"/>
      </dsp:txXfrm>
    </dsp:sp>
    <dsp:sp modelId="{44908631-DFA2-4D32-B1FE-7A68B3BF0571}">
      <dsp:nvSpPr>
        <dsp:cNvPr id="0" name=""/>
        <dsp:cNvSpPr/>
      </dsp:nvSpPr>
      <dsp:spPr>
        <a:xfrm>
          <a:off x="5392773" y="29928"/>
          <a:ext cx="3594083" cy="35940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/>
            <a:t>L’azione degli operatori sarà volta a stabilire una relazione di fiducia e collaborazione</a:t>
          </a:r>
          <a:endParaRPr lang="en-US" sz="2300" kern="1200"/>
        </a:p>
      </dsp:txBody>
      <dsp:txXfrm>
        <a:off x="5919114" y="556269"/>
        <a:ext cx="2541401" cy="2541401"/>
      </dsp:txXfrm>
    </dsp:sp>
    <dsp:sp modelId="{56ED91C7-2A4D-4742-B261-31AF3975DE57}">
      <dsp:nvSpPr>
        <dsp:cNvPr id="0" name=""/>
        <dsp:cNvSpPr/>
      </dsp:nvSpPr>
      <dsp:spPr>
        <a:xfrm rot="10800000">
          <a:off x="3439578" y="2918636"/>
          <a:ext cx="2234741" cy="1213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803479" y="3161237"/>
        <a:ext cx="1870840" cy="7278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098CB-C198-46EB-A34B-7E39D10F2749}">
      <dsp:nvSpPr>
        <dsp:cNvPr id="0" name=""/>
        <dsp:cNvSpPr/>
      </dsp:nvSpPr>
      <dsp:spPr>
        <a:xfrm>
          <a:off x="0" y="0"/>
          <a:ext cx="4723684" cy="1282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Tutela del patrimonio pubblico da atti vandalici e tutela del patrimonio dei beni mobili presenti nelle sedi scolastiche</a:t>
          </a:r>
          <a:endParaRPr lang="en-US" sz="1500" kern="1200" dirty="0"/>
        </a:p>
      </dsp:txBody>
      <dsp:txXfrm>
        <a:off x="37552" y="37552"/>
        <a:ext cx="3340185" cy="1207008"/>
      </dsp:txXfrm>
    </dsp:sp>
    <dsp:sp modelId="{D6D6925C-43E8-4417-AECF-A79C5C6F478B}">
      <dsp:nvSpPr>
        <dsp:cNvPr id="0" name=""/>
        <dsp:cNvSpPr/>
      </dsp:nvSpPr>
      <dsp:spPr>
        <a:xfrm>
          <a:off x="416795" y="1495797"/>
          <a:ext cx="4723684" cy="1282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Attività di vigilanza al fine di prevenire azioni di malintenzionati o azioni di disturbo da parte di soggetti estranei alla scuola</a:t>
          </a:r>
          <a:endParaRPr lang="en-US" sz="1500" kern="1200" dirty="0"/>
        </a:p>
      </dsp:txBody>
      <dsp:txXfrm>
        <a:off x="454347" y="1533349"/>
        <a:ext cx="3398412" cy="1207008"/>
      </dsp:txXfrm>
    </dsp:sp>
    <dsp:sp modelId="{FBBB24FB-0172-4106-9C11-3C465214A84C}">
      <dsp:nvSpPr>
        <dsp:cNvPr id="0" name=""/>
        <dsp:cNvSpPr/>
      </dsp:nvSpPr>
      <dsp:spPr>
        <a:xfrm>
          <a:off x="833591" y="2991594"/>
          <a:ext cx="4723684" cy="1282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Le aree video sorvegliate si riferiscono a spazi pubblici (strade e piazze) adiacenti e non sono pertinenti gli edifici scolastici.</a:t>
          </a:r>
          <a:endParaRPr lang="en-US" sz="1500" kern="1200" dirty="0"/>
        </a:p>
      </dsp:txBody>
      <dsp:txXfrm>
        <a:off x="871143" y="3029146"/>
        <a:ext cx="3398412" cy="1207008"/>
      </dsp:txXfrm>
    </dsp:sp>
    <dsp:sp modelId="{363A63A2-32A7-45BD-AA10-29B6F450E827}">
      <dsp:nvSpPr>
        <dsp:cNvPr id="0" name=""/>
        <dsp:cNvSpPr/>
      </dsp:nvSpPr>
      <dsp:spPr>
        <a:xfrm>
          <a:off x="3890311" y="972268"/>
          <a:ext cx="833372" cy="833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077820" y="972268"/>
        <a:ext cx="458354" cy="627112"/>
      </dsp:txXfrm>
    </dsp:sp>
    <dsp:sp modelId="{0A2BA7CA-EFDC-4531-A089-8F89509F43BB}">
      <dsp:nvSpPr>
        <dsp:cNvPr id="0" name=""/>
        <dsp:cNvSpPr/>
      </dsp:nvSpPr>
      <dsp:spPr>
        <a:xfrm>
          <a:off x="4307107" y="2459518"/>
          <a:ext cx="833372" cy="83337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494616" y="2459518"/>
        <a:ext cx="458354" cy="62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2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22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3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344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1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59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2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98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64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5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7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EB83C2-341F-4C28-A243-1C56DDDA54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2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e tridimensionale con onde">
            <a:extLst>
              <a:ext uri="{FF2B5EF4-FFF2-40B4-BE49-F238E27FC236}">
                <a16:creationId xmlns:a16="http://schemas.microsoft.com/office/drawing/2014/main" id="{F8F58FE1-392E-63F9-5A32-AC39207306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12632" b="14766"/>
          <a:stretch/>
        </p:blipFill>
        <p:spPr>
          <a:xfrm>
            <a:off x="-2" y="10"/>
            <a:ext cx="12188389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CDD7E3-2198-B96E-4916-8AD5E71F4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>
            <a:normAutofit/>
          </a:bodyPr>
          <a:lstStyle/>
          <a:p>
            <a:pPr algn="ctr"/>
            <a:r>
              <a:rPr lang="it-IT" b="1" i="1"/>
              <a:t>SCUOLE SICURE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56005C-1EFF-41C2-F950-15940FD6B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it-IT" b="1" i="1"/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26805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147D98C-0914-4CCC-9221-3E732A8C6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81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E0CFA653-7653-200C-415E-556570598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"/>
          <a:stretch/>
        </p:blipFill>
        <p:spPr>
          <a:xfrm>
            <a:off x="642259" y="313301"/>
            <a:ext cx="10847265" cy="5252773"/>
          </a:xfrm>
          <a:prstGeom prst="rect">
            <a:avLst/>
          </a:prstGeom>
        </p:spPr>
      </p:pic>
      <p:sp>
        <p:nvSpPr>
          <p:cNvPr id="83" name="Freeform 11">
            <a:extLst>
              <a:ext uri="{FF2B5EF4-FFF2-40B4-BE49-F238E27FC236}">
                <a16:creationId xmlns:a16="http://schemas.microsoft.com/office/drawing/2014/main" id="{95746409-9281-4501-B230-30E8E5F43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062BBF0-9F92-9851-1460-CB864569B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0" y="5754353"/>
            <a:ext cx="3903626" cy="108600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3A78F8-089A-6B34-B184-F0E129E6122F}"/>
              </a:ext>
            </a:extLst>
          </p:cNvPr>
          <p:cNvSpPr txBox="1"/>
          <p:nvPr/>
        </p:nvSpPr>
        <p:spPr>
          <a:xfrm>
            <a:off x="75788" y="6174243"/>
            <a:ext cx="7850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Legenda</a:t>
            </a:r>
          </a:p>
        </p:txBody>
      </p:sp>
    </p:spTree>
    <p:extLst>
      <p:ext uri="{BB962C8B-B14F-4D97-AF65-F5344CB8AC3E}">
        <p14:creationId xmlns:p14="http://schemas.microsoft.com/office/powerpoint/2010/main" val="2666141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F58022-EB07-7F44-C8B3-1B6862C42523}"/>
              </a:ext>
            </a:extLst>
          </p:cNvPr>
          <p:cNvSpPr txBox="1"/>
          <p:nvPr/>
        </p:nvSpPr>
        <p:spPr>
          <a:xfrm>
            <a:off x="1678812" y="441208"/>
            <a:ext cx="898451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COMUNE DI VINOVO</a:t>
            </a:r>
          </a:p>
          <a:p>
            <a:pPr algn="ctr"/>
            <a:r>
              <a:rPr lang="it-IT" b="1" dirty="0"/>
              <a:t>Sito</a:t>
            </a:r>
            <a:r>
              <a:rPr lang="it-IT" b="1" dirty="0">
                <a:sym typeface="Wingdings" panose="05000000000000000000" pitchFamily="2" charset="2"/>
              </a:rPr>
              <a:t> Scuole Via De Amicis –Scuole </a:t>
            </a:r>
            <a:r>
              <a:rPr lang="it-IT" b="1" dirty="0" err="1">
                <a:sym typeface="Wingdings" panose="05000000000000000000" pitchFamily="2" charset="2"/>
              </a:rPr>
              <a:t>Gioanetti</a:t>
            </a:r>
            <a:endParaRPr lang="it-IT" b="1" dirty="0">
              <a:sym typeface="Wingdings" panose="05000000000000000000" pitchFamily="2" charset="2"/>
            </a:endParaRPr>
          </a:p>
          <a:p>
            <a:pPr algn="ctr"/>
            <a:r>
              <a:rPr lang="it-IT" b="1" dirty="0">
                <a:sym typeface="Wingdings" panose="05000000000000000000" pitchFamily="2" charset="2"/>
              </a:rPr>
              <a:t>CONI DI VISUALE</a:t>
            </a:r>
            <a:endParaRPr lang="it-IT" b="1" dirty="0"/>
          </a:p>
        </p:txBody>
      </p:sp>
      <p:pic>
        <p:nvPicPr>
          <p:cNvPr id="4" name="Immagine 3" descr="Immagine che contiene testo, interni, parecchi&#10;&#10;Descrizione generata automaticamente">
            <a:extLst>
              <a:ext uri="{FF2B5EF4-FFF2-40B4-BE49-F238E27FC236}">
                <a16:creationId xmlns:a16="http://schemas.microsoft.com/office/drawing/2014/main" id="{4A6BFEFB-86BE-42DF-BCA7-702B901B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5" y="1598125"/>
            <a:ext cx="10339657" cy="49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5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1E915F-E084-9384-6847-1F89AA8F4187}"/>
              </a:ext>
            </a:extLst>
          </p:cNvPr>
          <p:cNvSpPr txBox="1"/>
          <p:nvPr/>
        </p:nvSpPr>
        <p:spPr>
          <a:xfrm>
            <a:off x="1678812" y="441208"/>
            <a:ext cx="898451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COMUNE DI VINOVO</a:t>
            </a:r>
          </a:p>
          <a:p>
            <a:pPr algn="ctr"/>
            <a:r>
              <a:rPr lang="it-IT" b="1" dirty="0"/>
              <a:t>Cartina globale nuovi impianti territorio comunale</a:t>
            </a:r>
          </a:p>
          <a:p>
            <a:pPr algn="ctr"/>
            <a:r>
              <a:rPr lang="it-IT" b="1" dirty="0"/>
              <a:t>Sito</a:t>
            </a:r>
            <a:r>
              <a:rPr lang="it-IT" b="1" dirty="0">
                <a:sym typeface="Wingdings" panose="05000000000000000000" pitchFamily="2" charset="2"/>
              </a:rPr>
              <a:t> Piazzale DEGA – Scuola Gramsci</a:t>
            </a:r>
            <a:endParaRPr lang="it-IT" b="1" dirty="0"/>
          </a:p>
        </p:txBody>
      </p:sp>
      <p:pic>
        <p:nvPicPr>
          <p:cNvPr id="4" name="Immagine 3" descr="Immagine che contiene testo, interni, autostrada, parecchi&#10;&#10;Descrizione generata automaticamente">
            <a:extLst>
              <a:ext uri="{FF2B5EF4-FFF2-40B4-BE49-F238E27FC236}">
                <a16:creationId xmlns:a16="http://schemas.microsoft.com/office/drawing/2014/main" id="{2540300E-7EAA-9CB8-FB4B-1794D44A3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1" y="1518942"/>
            <a:ext cx="11037770" cy="51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8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68" name="Rectangle 16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A55F051-97DE-49FF-BB21-0EDA63C246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E1612B4-AD89-404E-AE2A-48CCF1FE0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5400" cap="sq">
            <a:solidFill>
              <a:srgbClr val="F1F9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2319A8E8-F878-0932-8AC1-33D56B6C6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2926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7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4988E77-9F07-F23B-9397-490092DDAAF3}"/>
              </a:ext>
            </a:extLst>
          </p:cNvPr>
          <p:cNvSpPr txBox="1"/>
          <p:nvPr/>
        </p:nvSpPr>
        <p:spPr>
          <a:xfrm>
            <a:off x="1678812" y="441208"/>
            <a:ext cx="898451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/>
              <a:t>COMUNE DI VINOVO</a:t>
            </a:r>
          </a:p>
          <a:p>
            <a:pPr algn="ctr"/>
            <a:r>
              <a:rPr lang="it-IT" b="1"/>
              <a:t>Sito</a:t>
            </a:r>
            <a:r>
              <a:rPr lang="it-IT" b="1">
                <a:sym typeface="Wingdings" panose="05000000000000000000" pitchFamily="2" charset="2"/>
              </a:rPr>
              <a:t> Scuole – Piazzale DEGA</a:t>
            </a:r>
          </a:p>
          <a:p>
            <a:pPr algn="ctr"/>
            <a:r>
              <a:rPr lang="it-IT" b="1">
                <a:sym typeface="Wingdings" panose="05000000000000000000" pitchFamily="2" charset="2"/>
              </a:rPr>
              <a:t>CONI DI VISUALE</a:t>
            </a:r>
            <a:endParaRPr lang="it-IT" b="1" dirty="0"/>
          </a:p>
        </p:txBody>
      </p:sp>
      <p:pic>
        <p:nvPicPr>
          <p:cNvPr id="6" name="Immagine 5" descr="Immagine che contiene testo, erba, parecchi&#10;&#10;Descrizione generata automaticamente">
            <a:extLst>
              <a:ext uri="{FF2B5EF4-FFF2-40B4-BE49-F238E27FC236}">
                <a16:creationId xmlns:a16="http://schemas.microsoft.com/office/drawing/2014/main" id="{D800ACD6-A7C1-4FB0-A6B7-23F25BB16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91" y="1602249"/>
            <a:ext cx="10644217" cy="506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B4332F52-3CB5-56EC-BA09-D5F7829E33B2}"/>
              </a:ext>
            </a:extLst>
          </p:cNvPr>
          <p:cNvSpPr/>
          <p:nvPr/>
        </p:nvSpPr>
        <p:spPr>
          <a:xfrm>
            <a:off x="5021326" y="1318591"/>
            <a:ext cx="5882201" cy="422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0" u="sng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FINE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7BB3714-4972-5226-826E-9BEE3A3E0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497" y="108090"/>
            <a:ext cx="697013" cy="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3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4B10ADA2-9C8C-F86D-E224-BD08AABCA2FF}"/>
              </a:ext>
            </a:extLst>
          </p:cNvPr>
          <p:cNvSpPr txBox="1"/>
          <p:nvPr/>
        </p:nvSpPr>
        <p:spPr>
          <a:xfrm>
            <a:off x="606210" y="2493357"/>
            <a:ext cx="6102935" cy="384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uota pari al 14% delle risorse del fondo per il 2022 a 3,5 milioni di euro –destinato ai Comuni per il finanziamento di iniziative di prevenzione e contrasto dello spaccio di sostanze stupefacenti nei pressi degli istituti scolastici.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Tali risorse sono integrate e stazionamento di 2 milioni di euro a valere sul Fondo Unico Giustizia.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it-I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it-I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destinare all’iniziativa “Scuole Sicure-2022/2023” un totale di 5,5 milioni di euro.   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5F568480-987E-D9AA-929E-6E8B35AE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227799"/>
            <a:ext cx="10051604" cy="120032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700" b="1" i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ATTIVITA’ DI PREVENZIONE E CONTRASTO </a:t>
            </a:r>
            <a:br>
              <a:rPr lang="it-IT" sz="2700" b="1" i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it-IT" sz="2700" b="1" i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ALLO SPACCIO DI  SOSTANZE STUPEFACENTI </a:t>
            </a:r>
            <a:br>
              <a:rPr lang="it-IT" sz="2700" b="1" i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it-IT" sz="2700" b="1" i="1" dirty="0"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NEI </a:t>
            </a:r>
            <a:r>
              <a:rPr lang="it-IT" sz="2700" b="1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PRESSI DEGLI ISTITUTI SCOLASTICI</a:t>
            </a:r>
            <a:br>
              <a:rPr lang="it-IT" sz="4000" b="1" i="1" dirty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FA8150-6566-F8B4-174A-436572A7822F}"/>
              </a:ext>
            </a:extLst>
          </p:cNvPr>
          <p:cNvSpPr txBox="1"/>
          <p:nvPr/>
        </p:nvSpPr>
        <p:spPr>
          <a:xfrm>
            <a:off x="1264022" y="1981050"/>
            <a:ext cx="478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MINISTERO</a:t>
            </a:r>
            <a:r>
              <a:rPr lang="it-IT" sz="3200" dirty="0"/>
              <a:t> </a:t>
            </a:r>
            <a:r>
              <a:rPr lang="it-IT" sz="2800" dirty="0"/>
              <a:t>DELL’INTERNO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1F1E89-850D-5292-B958-37EE5E8DBD1C}"/>
              </a:ext>
            </a:extLst>
          </p:cNvPr>
          <p:cNvSpPr txBox="1"/>
          <p:nvPr/>
        </p:nvSpPr>
        <p:spPr>
          <a:xfrm>
            <a:off x="7728579" y="1973812"/>
            <a:ext cx="399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COMUNE DI VINOVO</a:t>
            </a:r>
            <a:endParaRPr lang="it-IT" sz="3200" dirty="0"/>
          </a:p>
        </p:txBody>
      </p:sp>
      <p:sp>
        <p:nvSpPr>
          <p:cNvPr id="4" name="Freccia angolare bidirezionale 3">
            <a:extLst>
              <a:ext uri="{FF2B5EF4-FFF2-40B4-BE49-F238E27FC236}">
                <a16:creationId xmlns:a16="http://schemas.microsoft.com/office/drawing/2014/main" id="{9FDD8298-7385-28CD-1D2D-9C0163B9D139}"/>
              </a:ext>
            </a:extLst>
          </p:cNvPr>
          <p:cNvSpPr/>
          <p:nvPr/>
        </p:nvSpPr>
        <p:spPr>
          <a:xfrm>
            <a:off x="7579725" y="4815596"/>
            <a:ext cx="2381694" cy="960903"/>
          </a:xfrm>
          <a:prstGeom prst="leftUpArrow">
            <a:avLst/>
          </a:prstGeom>
          <a:solidFill>
            <a:srgbClr val="E78712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BFC890E-7D56-C052-41B2-F9271E703CA5}"/>
              </a:ext>
            </a:extLst>
          </p:cNvPr>
          <p:cNvSpPr txBox="1"/>
          <p:nvPr/>
        </p:nvSpPr>
        <p:spPr>
          <a:xfrm>
            <a:off x="7728579" y="2877022"/>
            <a:ext cx="3684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comune è stato individuato, insieme ad altri, avente una popolazione di circa +15.000 abitanti</a:t>
            </a:r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EBB36A-FEB7-0C83-064A-718737219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95" y="156391"/>
            <a:ext cx="7905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E4CBEC-18A2-4509-A45D-D5E653582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0DDDB4-04B9-BE7E-4DC3-0D984AE7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93" y="2324917"/>
            <a:ext cx="2454052" cy="2225818"/>
          </a:xfrm>
        </p:spPr>
        <p:txBody>
          <a:bodyPr>
            <a:normAutofit/>
          </a:bodyPr>
          <a:lstStyle/>
          <a:p>
            <a:pPr algn="ctr"/>
            <a:r>
              <a:rPr lang="it-IT" sz="3000" b="1" dirty="0">
                <a:solidFill>
                  <a:schemeClr val="bg1"/>
                </a:solidFill>
                <a:latin typeface="Trade Gothic Next Heavy" panose="020B0903040303020004" pitchFamily="34" charset="0"/>
              </a:rPr>
              <a:t>CHI COINVOLGE IL PROGETTO?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A5EA4A7-4381-4FC6-AA9A-C9EA77B84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6295D53-0474-4725-85BE-1F15FCC2D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4F053EB-CE4D-8F8E-0D02-D462ACF65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293" y="63334"/>
            <a:ext cx="790575" cy="1047750"/>
          </a:xfrm>
          <a:prstGeom prst="rect">
            <a:avLst/>
          </a:prstGeom>
        </p:spPr>
      </p:pic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C1C3AE49-6C46-A8AA-FB1B-B54CA057AD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485014"/>
              </p:ext>
            </p:extLst>
          </p:nvPr>
        </p:nvGraphicFramePr>
        <p:xfrm>
          <a:off x="4713145" y="1259942"/>
          <a:ext cx="5993842" cy="46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5121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clipart, automazione&#10;&#10;Descrizione generata automaticamente">
            <a:extLst>
              <a:ext uri="{FF2B5EF4-FFF2-40B4-BE49-F238E27FC236}">
                <a16:creationId xmlns:a16="http://schemas.microsoft.com/office/drawing/2014/main" id="{E370FC03-2DD6-D96F-FEF3-3691F736D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" b="7191"/>
          <a:stretch/>
        </p:blipFill>
        <p:spPr>
          <a:xfrm>
            <a:off x="2254094" y="3609470"/>
            <a:ext cx="7509384" cy="324853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49275E4-2BDB-9C59-FD75-17CFA2D3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874" y="599108"/>
            <a:ext cx="3400251" cy="719190"/>
          </a:xfrm>
        </p:spPr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PROGETTO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5481D806-2479-3786-5B20-C0E27D2BCF46}"/>
              </a:ext>
            </a:extLst>
          </p:cNvPr>
          <p:cNvSpPr/>
          <p:nvPr/>
        </p:nvSpPr>
        <p:spPr>
          <a:xfrm>
            <a:off x="1395934" y="2047182"/>
            <a:ext cx="736305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3EFACED-BD9E-C3CE-5A37-96E4D4DCFDB4}"/>
              </a:ext>
            </a:extLst>
          </p:cNvPr>
          <p:cNvSpPr txBox="1"/>
          <p:nvPr/>
        </p:nvSpPr>
        <p:spPr>
          <a:xfrm>
            <a:off x="2261191" y="1901155"/>
            <a:ext cx="840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INCONTRI CON GLI STUDENTI SULLE PROBLEMATICHE SULL’USO DELLE DROGHE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C717BD41-083C-BE88-318B-4D7700A54DA8}"/>
              </a:ext>
            </a:extLst>
          </p:cNvPr>
          <p:cNvSpPr/>
          <p:nvPr/>
        </p:nvSpPr>
        <p:spPr>
          <a:xfrm>
            <a:off x="1395934" y="3222845"/>
            <a:ext cx="736305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9B6C36-DEA4-7689-AF98-8432C937997C}"/>
              </a:ext>
            </a:extLst>
          </p:cNvPr>
          <p:cNvSpPr txBox="1"/>
          <p:nvPr/>
        </p:nvSpPr>
        <p:spPr>
          <a:xfrm>
            <a:off x="2254095" y="3177929"/>
            <a:ext cx="8403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INTENSIFICAZIONE PRESENZA DEGLI AGENTI DI POLIZIA LOCALE</a:t>
            </a:r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3F0E21B5-543B-566E-D7AC-137CCEE51460}"/>
              </a:ext>
            </a:extLst>
          </p:cNvPr>
          <p:cNvSpPr/>
          <p:nvPr/>
        </p:nvSpPr>
        <p:spPr>
          <a:xfrm>
            <a:off x="1395933" y="4340278"/>
            <a:ext cx="736305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DEF9FF-075F-F28B-C1C0-67AC9DF6AB3C}"/>
              </a:ext>
            </a:extLst>
          </p:cNvPr>
          <p:cNvSpPr txBox="1"/>
          <p:nvPr/>
        </p:nvSpPr>
        <p:spPr>
          <a:xfrm>
            <a:off x="2254095" y="4137015"/>
            <a:ext cx="8403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PROMOZIONE DI CAMPAGNE INFORMATIVE VOLTE ALLA PREVENZIONE AL CONTRASTO DELLO SPACCIO DI SOSTANZA STUPEFACENTI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FF6B4FBA-D795-223F-52FD-D3F560961DCB}"/>
              </a:ext>
            </a:extLst>
          </p:cNvPr>
          <p:cNvSpPr/>
          <p:nvPr/>
        </p:nvSpPr>
        <p:spPr>
          <a:xfrm>
            <a:off x="1395932" y="5436077"/>
            <a:ext cx="736305" cy="2764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51E6F96-4BE1-4D35-61C1-1E8975BB4A15}"/>
              </a:ext>
            </a:extLst>
          </p:cNvPr>
          <p:cNvSpPr txBox="1"/>
          <p:nvPr/>
        </p:nvSpPr>
        <p:spPr>
          <a:xfrm>
            <a:off x="2254095" y="5400267"/>
            <a:ext cx="9473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IMPLEMENTAZIONE SISTEMA DI VIDEOSORVEGLIANZA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75F504C5-2515-7B6B-BFF8-08A7925D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720" y="75233"/>
            <a:ext cx="7905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0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0B0685DC-0CEE-482C-8A89-7A85EECA3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C4AFB9B-57DB-5640-5B8D-1E7B9301F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27" y="685800"/>
            <a:ext cx="3871075" cy="5225422"/>
          </a:xfrm>
        </p:spPr>
        <p:txBody>
          <a:bodyPr anchor="ctr">
            <a:normAutofit/>
          </a:bodyPr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INCONTRI CON GLI STUDENTI 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A31628A5-06CF-426B-948A-59ED234C9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818A7A-9943-D562-1E45-38C3B4D6D1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1554" y="685800"/>
            <a:ext cx="5970162" cy="5225422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corpo della polizia locale sarà affianco da esperti del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Ser.D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dell’ASL TO5 ed eventuali altre associazioni. 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tematiche affrontate trarranno spunto dagli strumenti informativi elaborati dal Ministero e tramite la valorizzazione e lo sviluppo dei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“life skills”. 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902729-F83B-46AA-B572-057BD32A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6041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7D793A9-413B-0B49-C6FE-B8C46E56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27" y="212192"/>
            <a:ext cx="7905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0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8C9F670-D457-4F9E-BDA1-B6468C778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D933DB47-1945-015B-7E1A-BF2E4A88F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306" y="340631"/>
            <a:ext cx="9712998" cy="12808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INTENSIFICAZIONE PRESENZA DEGLI AGENTI</a:t>
            </a:r>
            <a:b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POLIZIA LOCALE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0E2333-C7BB-42CB-A674-0BE0C8ED7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CADF7DA-72EF-4990-9F27-D443BAF7D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CFC767F9-29CB-0BDF-6E6E-C73E98749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63" y="5710015"/>
            <a:ext cx="790575" cy="1047750"/>
          </a:xfrm>
          <a:prstGeom prst="rect">
            <a:avLst/>
          </a:prstGeom>
        </p:spPr>
      </p:pic>
      <p:graphicFrame>
        <p:nvGraphicFramePr>
          <p:cNvPr id="7" name="Segnaposto contenuto 3">
            <a:extLst>
              <a:ext uri="{FF2B5EF4-FFF2-40B4-BE49-F238E27FC236}">
                <a16:creationId xmlns:a16="http://schemas.microsoft.com/office/drawing/2014/main" id="{11C8E07A-EFD2-D3A2-211F-338BDF84B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132292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947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17" y="-786"/>
            <a:ext cx="2989516" cy="6854040"/>
            <a:chOff x="6627813" y="194833"/>
            <a:chExt cx="1952625" cy="5678918"/>
          </a:xfrm>
          <a:solidFill>
            <a:schemeClr val="bg2">
              <a:alpha val="80000"/>
            </a:schemeClr>
          </a:solidFill>
        </p:grpSpPr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5C117BAD-4BF5-39A4-A7C1-056C73F8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270006" cy="4671240"/>
          </a:xfrm>
        </p:spPr>
        <p:txBody>
          <a:bodyPr anchor="ctr">
            <a:normAutofit/>
          </a:bodyPr>
          <a:lstStyle/>
          <a:p>
            <a:pPr algn="r"/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CAMPAGNE</a:t>
            </a:r>
            <a:r>
              <a:rPr lang="it-IT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INFORMATIVE</a:t>
            </a: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E38EAA-EC2C-FA0F-DFD1-56C00A99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OPUSCOLI INFORMATIVI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cui contenuto verrà elaborato secondo i principi sviluppati durante gli incontri in classe e prendendo spunto dalle pubblicazioni del Ministero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Saranno distribuiti agli studenti e messi a disposizione di genitori e  insegnanti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L’opuscolo sarà pubblicato sul sito istituzionale del Comune di Vinovo.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73BA4C-DBD2-191E-F5A9-18EA0DFF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27" y="212192"/>
            <a:ext cx="7905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7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12">
            <a:extLst>
              <a:ext uri="{FF2B5EF4-FFF2-40B4-BE49-F238E27FC236}">
                <a16:creationId xmlns:a16="http://schemas.microsoft.com/office/drawing/2014/main" id="{DCC583FC-3774-47D1-9A8B-E0DBA89CB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48" name="Group 114">
            <a:extLst>
              <a:ext uri="{FF2B5EF4-FFF2-40B4-BE49-F238E27FC236}">
                <a16:creationId xmlns:a16="http://schemas.microsoft.com/office/drawing/2014/main" id="{E8DDDC38-A59D-4C57-BEAA-01E57BD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5253" y="228600"/>
            <a:ext cx="2851523" cy="6638625"/>
            <a:chOff x="2487613" y="285750"/>
            <a:chExt cx="2428875" cy="5654676"/>
          </a:xfrm>
        </p:grpSpPr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07181E0D-4E2E-4CF7-83D6-6BF1884F2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41E4039F-6250-4F1A-8B44-8211D95CB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C27CE0F8-A859-4A25-8A2E-2F48B2D7F1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1D3B4413-99E7-41CB-BC1A-91CB93B73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2B5AE9BA-21EA-413E-92D1-70B41D12F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EA6962B4-B58E-4363-AE37-502AAB46F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2" name="Freeform 17">
              <a:extLst>
                <a:ext uri="{FF2B5EF4-FFF2-40B4-BE49-F238E27FC236}">
                  <a16:creationId xmlns:a16="http://schemas.microsoft.com/office/drawing/2014/main" id="{8CFEAE09-A4F7-4009-BBA4-E007F3FF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3" name="Freeform 18">
              <a:extLst>
                <a:ext uri="{FF2B5EF4-FFF2-40B4-BE49-F238E27FC236}">
                  <a16:creationId xmlns:a16="http://schemas.microsoft.com/office/drawing/2014/main" id="{BEC0F162-6193-4A0C-9667-DD7C8B4BD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4" name="Freeform 19">
              <a:extLst>
                <a:ext uri="{FF2B5EF4-FFF2-40B4-BE49-F238E27FC236}">
                  <a16:creationId xmlns:a16="http://schemas.microsoft.com/office/drawing/2014/main" id="{7AE69957-54B0-48E2-8BCD-EE01C7190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5" name="Freeform 20">
              <a:extLst>
                <a:ext uri="{FF2B5EF4-FFF2-40B4-BE49-F238E27FC236}">
                  <a16:creationId xmlns:a16="http://schemas.microsoft.com/office/drawing/2014/main" id="{9E3E384D-F4D8-4B3A-978C-EFEED16D3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6" name="Freeform 21">
              <a:extLst>
                <a:ext uri="{FF2B5EF4-FFF2-40B4-BE49-F238E27FC236}">
                  <a16:creationId xmlns:a16="http://schemas.microsoft.com/office/drawing/2014/main" id="{66DD5E8A-F260-4F93-94D6-AA109560A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7" name="Freeform 22">
              <a:extLst>
                <a:ext uri="{FF2B5EF4-FFF2-40B4-BE49-F238E27FC236}">
                  <a16:creationId xmlns:a16="http://schemas.microsoft.com/office/drawing/2014/main" id="{AB7CE38B-1EFC-4D54-BD22-F0E1C0ED2A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49" name="Group 128">
            <a:extLst>
              <a:ext uri="{FF2B5EF4-FFF2-40B4-BE49-F238E27FC236}">
                <a16:creationId xmlns:a16="http://schemas.microsoft.com/office/drawing/2014/main" id="{44251A81-4530-41B5-B8FB-DC124AC02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704F0C26-A940-4311-8A41-C69C075D7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1" name="Freeform 28">
              <a:extLst>
                <a:ext uri="{FF2B5EF4-FFF2-40B4-BE49-F238E27FC236}">
                  <a16:creationId xmlns:a16="http://schemas.microsoft.com/office/drawing/2014/main" id="{72844B50-4A36-4E90-9BD1-7945BAF043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2" name="Freeform 29">
              <a:extLst>
                <a:ext uri="{FF2B5EF4-FFF2-40B4-BE49-F238E27FC236}">
                  <a16:creationId xmlns:a16="http://schemas.microsoft.com/office/drawing/2014/main" id="{FFFF2F5F-4D06-40B4-AAF7-7BF88551B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3" name="Freeform 30">
              <a:extLst>
                <a:ext uri="{FF2B5EF4-FFF2-40B4-BE49-F238E27FC236}">
                  <a16:creationId xmlns:a16="http://schemas.microsoft.com/office/drawing/2014/main" id="{C2D84FDB-118B-42FD-8561-B383615D2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4" name="Freeform 31">
              <a:extLst>
                <a:ext uri="{FF2B5EF4-FFF2-40B4-BE49-F238E27FC236}">
                  <a16:creationId xmlns:a16="http://schemas.microsoft.com/office/drawing/2014/main" id="{5B64B543-1195-4970-808B-156908D3B5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5" name="Freeform 32">
              <a:extLst>
                <a:ext uri="{FF2B5EF4-FFF2-40B4-BE49-F238E27FC236}">
                  <a16:creationId xmlns:a16="http://schemas.microsoft.com/office/drawing/2014/main" id="{1B6440B3-14CA-4B3F-AF89-7FEC0A224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6" name="Freeform 33">
              <a:extLst>
                <a:ext uri="{FF2B5EF4-FFF2-40B4-BE49-F238E27FC236}">
                  <a16:creationId xmlns:a16="http://schemas.microsoft.com/office/drawing/2014/main" id="{47F34F74-6C9C-4D9D-B2D7-AF753BD44A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7" name="Freeform 34">
              <a:extLst>
                <a:ext uri="{FF2B5EF4-FFF2-40B4-BE49-F238E27FC236}">
                  <a16:creationId xmlns:a16="http://schemas.microsoft.com/office/drawing/2014/main" id="{4246517D-AB8F-4BEF-B5E5-7A8BC0DDE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8" name="Freeform 35">
              <a:extLst>
                <a:ext uri="{FF2B5EF4-FFF2-40B4-BE49-F238E27FC236}">
                  <a16:creationId xmlns:a16="http://schemas.microsoft.com/office/drawing/2014/main" id="{0ACFBF4D-E487-4BD0-8BCA-2DB6DC046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9" name="Freeform 36">
              <a:extLst>
                <a:ext uri="{FF2B5EF4-FFF2-40B4-BE49-F238E27FC236}">
                  <a16:creationId xmlns:a16="http://schemas.microsoft.com/office/drawing/2014/main" id="{23DE6D3A-314E-4642-AEAF-54B822D4E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0" name="Freeform 37">
              <a:extLst>
                <a:ext uri="{FF2B5EF4-FFF2-40B4-BE49-F238E27FC236}">
                  <a16:creationId xmlns:a16="http://schemas.microsoft.com/office/drawing/2014/main" id="{FEE0BBF7-C59B-4279-AFF5-28F6433B9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1" name="Freeform 38">
              <a:extLst>
                <a:ext uri="{FF2B5EF4-FFF2-40B4-BE49-F238E27FC236}">
                  <a16:creationId xmlns:a16="http://schemas.microsoft.com/office/drawing/2014/main" id="{B2C1E620-478E-4DC2-A505-934657FF1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A4C5B8C-9B0C-6B3F-F0D3-CEFD3FCF4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231" y="411674"/>
            <a:ext cx="5021516" cy="1280890"/>
          </a:xfrm>
        </p:spPr>
        <p:txBody>
          <a:bodyPr>
            <a:normAutofit/>
          </a:bodyPr>
          <a:lstStyle/>
          <a:p>
            <a:pPr algn="ctr"/>
            <a:r>
              <a:rPr lang="it-IT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DI VIDEOSORVEGLIANZA</a:t>
            </a:r>
          </a:p>
        </p:txBody>
      </p:sp>
      <p:sp>
        <p:nvSpPr>
          <p:cNvPr id="150" name="Rectangle 142">
            <a:extLst>
              <a:ext uri="{FF2B5EF4-FFF2-40B4-BE49-F238E27FC236}">
                <a16:creationId xmlns:a16="http://schemas.microsoft.com/office/drawing/2014/main" id="{AECDF498-6F66-4565-9FB7-107670333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1" name="Freeform 11">
            <a:extLst>
              <a:ext uri="{FF2B5EF4-FFF2-40B4-BE49-F238E27FC236}">
                <a16:creationId xmlns:a16="http://schemas.microsoft.com/office/drawing/2014/main" id="{E0779346-49CA-41C2-BD0A-62F2E190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389598E-4254-C63B-E854-ED3C7CD7D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2" r="29245" b="1"/>
          <a:stretch/>
        </p:blipFill>
        <p:spPr>
          <a:xfrm>
            <a:off x="-1555" y="1731"/>
            <a:ext cx="4815406" cy="6858000"/>
          </a:xfrm>
          <a:prstGeom prst="rect">
            <a:avLst/>
          </a:prstGeom>
        </p:spPr>
      </p:pic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8336418F-94DA-BE9F-B86A-11281C600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96" y="33659"/>
            <a:ext cx="697013" cy="923752"/>
          </a:xfrm>
          <a:prstGeom prst="rect">
            <a:avLst/>
          </a:prstGeom>
        </p:spPr>
      </p:pic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C492FDC0-CF40-CAD7-6236-17D870E581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637669"/>
              </p:ext>
            </p:extLst>
          </p:nvPr>
        </p:nvGraphicFramePr>
        <p:xfrm>
          <a:off x="6104710" y="2084261"/>
          <a:ext cx="5557276" cy="4273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324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8DF5B7A-7785-49C6-B4EB-252FF28C2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78BD0529-90E2-47B4-8D13-CEE11A15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127430-162B-43FD-A02F-6E8AD8FD9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A6023CB-BCF4-4A3C-B04B-EFF677921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8B0FCF0-0865-45E1-977A-5BFDD0EFC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C1FF2792-ADB4-44D2-B7EF-6E3503725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7B0F0A2-D4CD-4EA5-96E9-9E282F25CD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BBC4912-27C6-4C5E-9C40-AE9B6644E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7E474D-BE64-49E8-8C82-691642D0B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85E451-43CB-441B-83EE-28ACB6BCB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BF91B89-051C-49D8-9029-83A1F52B0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2329880-D64F-4074-ABE4-348FDC7FB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FAD4595-5B16-442B-A756-924FB136A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9B151E-1B34-4FA6-A53D-B92F787D9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617ED8F6-0AA2-4080-ADCB-6C7CE1759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76F017FD-AF02-4E22-A564-5DCC93F53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61F8A187-FAA8-4625-AC70-EE2C7499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6D431C21-669A-42BC-A2DF-9092CA729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D143DDDF-3A80-4C43-BBCF-8EC128010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13BFF88-4BDD-4CC4-A514-C7D655779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BA235B4A-F8AD-4C1E-9074-356253813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81D9204-5CB0-44D1-B01F-5FFF6BDB2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4DD213C5-5C2A-403A-AAEF-E495E64AE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D07FF46-5E32-4BEE-B85D-107AD341D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E5AE900-6815-4A65-9A96-CA280B3A8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45EA57FC-ADA4-45DD-98E7-B0615C5306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9FFA7C60-EEB5-45DC-B964-20A76F776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7D84F46B-82DB-461C-88AC-F6C66B593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5966B81-E692-E59A-7EAC-703F1A53D4AF}"/>
              </a:ext>
            </a:extLst>
          </p:cNvPr>
          <p:cNvSpPr/>
          <p:nvPr/>
        </p:nvSpPr>
        <p:spPr>
          <a:xfrm>
            <a:off x="1910556" y="2575043"/>
            <a:ext cx="8626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u="sng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latin typeface="Berlin Sans FB Demi" panose="020E0802020502020306" pitchFamily="34" charset="0"/>
              </a:rPr>
              <a:t>ARCHITETTURA</a:t>
            </a:r>
            <a:r>
              <a:rPr lang="it-IT" sz="5400" b="1" u="sng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tx2"/>
                </a:solidFill>
                <a:latin typeface="Berlin Sans FB Demi" panose="020E0802020502020306" pitchFamily="34" charset="0"/>
              </a:rPr>
              <a:t> </a:t>
            </a:r>
            <a:r>
              <a:rPr lang="it-IT" sz="5400" b="1" u="sng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latin typeface="Berlin Sans FB Demi" panose="020E0802020502020306" pitchFamily="34" charset="0"/>
              </a:rPr>
              <a:t>IMPIANTO</a:t>
            </a:r>
            <a:endParaRPr lang="it-IT" sz="5400" b="1" u="sng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76B9F4F-1441-EF56-F007-33EAF996C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96" y="33659"/>
            <a:ext cx="697013" cy="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1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575</TotalTime>
  <Words>451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4" baseType="lpstr">
      <vt:lpstr>Batang</vt:lpstr>
      <vt:lpstr>Arial</vt:lpstr>
      <vt:lpstr>Berlin Sans FB Demi</vt:lpstr>
      <vt:lpstr>Century Gothic</vt:lpstr>
      <vt:lpstr>Times New Roman</vt:lpstr>
      <vt:lpstr>Trade Gothic Next Heavy</vt:lpstr>
      <vt:lpstr>Wingdings</vt:lpstr>
      <vt:lpstr>Wingdings 3</vt:lpstr>
      <vt:lpstr>Filo</vt:lpstr>
      <vt:lpstr>SCUOLE SICURE</vt:lpstr>
      <vt:lpstr>ATTIVITA’ DI PREVENZIONE E CONTRASTO  ALLO SPACCIO DI  SOSTANZE STUPEFACENTI  NEI PRESSI DEGLI ISTITUTI SCOLASTICI </vt:lpstr>
      <vt:lpstr>CHI COINVOLGE IL PROGETTO?</vt:lpstr>
      <vt:lpstr>IL PROGETTO</vt:lpstr>
      <vt:lpstr>INCONTRI CON GLI STUDENTI </vt:lpstr>
      <vt:lpstr>INTENSIFICAZIONE PRESENZA DEGLI AGENTI  DI POLIZIA LOCALE</vt:lpstr>
      <vt:lpstr>CAMPAGNE INFORMATIVE</vt:lpstr>
      <vt:lpstr>SISTEMA DI VIDEOSORVEGLIANZA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SCUOLE SICURE</dc:title>
  <dc:creator>Sciò Erika</dc:creator>
  <cp:lastModifiedBy>Sciò Erika</cp:lastModifiedBy>
  <cp:revision>25</cp:revision>
  <dcterms:created xsi:type="dcterms:W3CDTF">2022-11-28T11:29:42Z</dcterms:created>
  <dcterms:modified xsi:type="dcterms:W3CDTF">2023-01-03T07:40:01Z</dcterms:modified>
</cp:coreProperties>
</file>